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4"/>
  </p:notesMasterIdLst>
  <p:sldIdLst>
    <p:sldId id="309" r:id="rId2"/>
    <p:sldId id="328" r:id="rId3"/>
    <p:sldId id="310" r:id="rId4"/>
    <p:sldId id="339" r:id="rId5"/>
    <p:sldId id="312" r:id="rId6"/>
    <p:sldId id="346" r:id="rId7"/>
    <p:sldId id="335" r:id="rId8"/>
    <p:sldId id="347" r:id="rId9"/>
    <p:sldId id="350" r:id="rId10"/>
    <p:sldId id="348" r:id="rId11"/>
    <p:sldId id="333" r:id="rId12"/>
    <p:sldId id="341" r:id="rId13"/>
    <p:sldId id="334" r:id="rId14"/>
    <p:sldId id="336" r:id="rId15"/>
    <p:sldId id="349" r:id="rId16"/>
    <p:sldId id="353" r:id="rId17"/>
    <p:sldId id="354" r:id="rId18"/>
    <p:sldId id="338" r:id="rId19"/>
    <p:sldId id="316" r:id="rId20"/>
    <p:sldId id="344" r:id="rId21"/>
    <p:sldId id="355" r:id="rId22"/>
    <p:sldId id="356" r:id="rId23"/>
  </p:sldIdLst>
  <p:sldSz cx="9144000" cy="6858000" type="screen4x3"/>
  <p:notesSz cx="6858000" cy="9144000"/>
  <p:defaultTextStyle>
    <a:defPPr>
      <a:defRPr lang="fr-FR"/>
    </a:defPPr>
    <a:lvl1pPr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1pPr>
    <a:lvl2pPr marL="4572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2pPr>
    <a:lvl3pPr marL="9144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3pPr>
    <a:lvl4pPr marL="13716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4pPr>
    <a:lvl5pPr marL="1828800" algn="l" defTabSz="457200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ＭＳ Ｐゴシック" panose="020B0600070205080204" pitchFamily="3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99">
          <p15:clr>
            <a:srgbClr val="A4A3A4"/>
          </p15:clr>
        </p15:guide>
        <p15:guide id="2" pos="2064">
          <p15:clr>
            <a:srgbClr val="A4A3A4"/>
          </p15:clr>
        </p15:guide>
        <p15:guide id="3" orient="horz" pos="79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Renon.Flore" initials="" lastIdx="1" clrIdx="0"/>
  <p:cmAuthor id="2" name="Attrait.Klervi" initials="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97C3582-20D3-323C-4880-0D8B5C7D8360}" v="4" dt="2025-02-11T16:27:13.431"/>
    <p1510:client id="{6E3C3C7B-D011-377E-5403-957417C22218}" v="6" dt="2025-02-11T15:56:40.341"/>
    <p1510:client id="{9FF55C4C-2BD6-1AE7-B84D-D2CA1439E5C9}" v="1" dt="2025-02-11T15:46:05.785"/>
    <p1510:client id="{AF7ED284-3138-1FA3-A65D-1ECE8BB679AB}" v="100" dt="2025-02-11T15:53:28.410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8281" autoAdjust="0"/>
  </p:normalViewPr>
  <p:slideViewPr>
    <p:cSldViewPr snapToGrid="0" snapToObjects="1" showGuides="1">
      <p:cViewPr varScale="1">
        <p:scale>
          <a:sx n="98" d="100"/>
          <a:sy n="98" d="100"/>
        </p:scale>
        <p:origin x="1896" y="84"/>
      </p:cViewPr>
      <p:guideLst>
        <p:guide orient="horz" pos="2999"/>
        <p:guide pos="2064"/>
        <p:guide orient="horz" pos="799"/>
      </p:guideLst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Relationship Id="rId30" Type="http://schemas.microsoft.com/office/2015/10/relationships/revisionInfo" Target="revisionInfo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AF64E8A1-14C4-43D9-B46D-BDE2435315A6}" type="datetime1">
              <a:rPr lang="fr-FR" altLang="fr-FR"/>
              <a:pPr>
                <a:defRPr/>
              </a:pPr>
              <a:t>11/02/2025</a:t>
            </a:fld>
            <a:endParaRPr lang="fr-FR" alt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fr-FR" noProof="0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fr-FR" altLang="fr-FR" noProof="0"/>
              <a:t>Cliquez pour modifier les styles du texte du masque</a:t>
            </a:r>
          </a:p>
          <a:p>
            <a:pPr lvl="1"/>
            <a:r>
              <a:rPr lang="fr-FR" altLang="fr-FR" noProof="0"/>
              <a:t>Deuxième niveau</a:t>
            </a:r>
          </a:p>
          <a:p>
            <a:pPr lvl="2"/>
            <a:r>
              <a:rPr lang="fr-FR" altLang="fr-FR" noProof="0"/>
              <a:t>Troisième niveau</a:t>
            </a:r>
          </a:p>
          <a:p>
            <a:pPr lvl="3"/>
            <a:r>
              <a:rPr lang="fr-FR" altLang="fr-FR" noProof="0"/>
              <a:t>Quatrième niveau</a:t>
            </a:r>
          </a:p>
          <a:p>
            <a:pPr lvl="4"/>
            <a:r>
              <a:rPr lang="fr-FR" altLang="fr-FR" noProof="0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DC405476-CC3D-446C-93C4-3672D2D92CAE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4" charset="-128"/>
        <a:cs typeface="ＭＳ Ｐゴシック" pitchFamily="4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4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4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4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4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6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</a:pPr>
            <a:fld id="{F1478BC3-C7D8-4655-9088-53E5FB4F109E}" type="slidenum">
              <a:rPr lang="fr-FR" altLang="fr-FR" smtClean="0"/>
              <a:pPr>
                <a:spcBef>
                  <a:spcPct val="0"/>
                </a:spcBef>
              </a:pPr>
              <a:t>1</a:t>
            </a:fld>
            <a:endParaRPr lang="fr-FR" altLang="fr-FR"/>
          </a:p>
        </p:txBody>
      </p:sp>
      <p:sp>
        <p:nvSpPr>
          <p:cNvPr id="4099" name="Text Box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143000" y="685800"/>
            <a:ext cx="4573588" cy="3429000"/>
          </a:xfrm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0" name="Text Box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fr-FR" altLang="fr-FR"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r>
              <a:rPr lang="fr-FR" altLang="fr-FR"/>
              <a:t>24/08/12</a:t>
            </a:r>
          </a:p>
        </p:txBody>
      </p:sp>
      <p:sp>
        <p:nvSpPr>
          <p:cNvPr id="61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fld id="{FE349958-9349-4D6B-B547-44F724742E4F}" type="slidenum">
              <a:rPr lang="fr-FR" altLang="fr-FR" smtClean="0"/>
              <a:pPr>
                <a:spcBef>
                  <a:spcPct val="0"/>
                </a:spcBef>
                <a:buFont typeface="Times New Roman" panose="02020603050405020304" pitchFamily="18" charset="0"/>
                <a:buNone/>
              </a:pPr>
              <a:t>2</a:t>
            </a:fld>
            <a:endParaRPr lang="fr-FR" altLang="fr-FR"/>
          </a:p>
        </p:txBody>
      </p:sp>
      <p:sp>
        <p:nvSpPr>
          <p:cNvPr id="6148" name="Text Box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9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fr-FR" altLang="fr-F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r>
              <a:rPr lang="fr-FR" altLang="fr-FR"/>
              <a:t>24/08/12</a:t>
            </a:r>
          </a:p>
        </p:txBody>
      </p:sp>
      <p:sp>
        <p:nvSpPr>
          <p:cNvPr id="81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fld id="{00900C03-B891-4A1F-BC57-7E0F5BE33F68}" type="slidenum">
              <a:rPr lang="fr-FR" altLang="fr-FR" smtClean="0"/>
              <a:pPr>
                <a:spcBef>
                  <a:spcPct val="0"/>
                </a:spcBef>
                <a:buFont typeface="Times New Roman" panose="02020603050405020304" pitchFamily="18" charset="0"/>
                <a:buNone/>
              </a:pPr>
              <a:t>3</a:t>
            </a:fld>
            <a:endParaRPr lang="fr-FR" altLang="fr-FR"/>
          </a:p>
        </p:txBody>
      </p:sp>
      <p:sp>
        <p:nvSpPr>
          <p:cNvPr id="8196" name="Text Box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7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fr-FR" altLang="fr-F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r>
              <a:rPr lang="fr-FR" altLang="fr-FR"/>
              <a:t>24/08/12</a:t>
            </a:r>
          </a:p>
        </p:txBody>
      </p:sp>
      <p:sp>
        <p:nvSpPr>
          <p:cNvPr id="1024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fld id="{5A4ACA04-5108-44F3-88D7-B915E83B7DCA}" type="slidenum">
              <a:rPr lang="fr-FR" altLang="fr-FR" smtClean="0"/>
              <a:pPr>
                <a:spcBef>
                  <a:spcPct val="0"/>
                </a:spcBef>
                <a:buFont typeface="Times New Roman" panose="02020603050405020304" pitchFamily="18" charset="0"/>
                <a:buNone/>
              </a:pPr>
              <a:t>4</a:t>
            </a:fld>
            <a:endParaRPr lang="fr-FR" altLang="fr-FR"/>
          </a:p>
        </p:txBody>
      </p:sp>
      <p:sp>
        <p:nvSpPr>
          <p:cNvPr id="10244" name="Text Box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0245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fr-FR" altLang="fr-F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r>
              <a:rPr lang="fr-FR" altLang="fr-FR"/>
              <a:t>24/08/12</a:t>
            </a:r>
          </a:p>
        </p:txBody>
      </p:sp>
      <p:sp>
        <p:nvSpPr>
          <p:cNvPr id="1229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fld id="{A87A514F-E6F2-40D3-AB1A-5AD293CE2F0E}" type="slidenum">
              <a:rPr lang="fr-FR" altLang="fr-FR" smtClean="0"/>
              <a:pPr>
                <a:spcBef>
                  <a:spcPct val="0"/>
                </a:spcBef>
                <a:buFont typeface="Times New Roman" panose="02020603050405020304" pitchFamily="18" charset="0"/>
                <a:buNone/>
              </a:pPr>
              <a:t>5</a:t>
            </a:fld>
            <a:endParaRPr lang="fr-FR" altLang="fr-FR"/>
          </a:p>
        </p:txBody>
      </p:sp>
      <p:sp>
        <p:nvSpPr>
          <p:cNvPr id="12292" name="Text Box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93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fr-FR" altLang="fr-F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r>
              <a:rPr lang="fr-FR" altLang="fr-FR"/>
              <a:t>24/08/12</a:t>
            </a:r>
          </a:p>
        </p:txBody>
      </p:sp>
      <p:sp>
        <p:nvSpPr>
          <p:cNvPr id="1433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fld id="{1E9EC7E7-213D-4DB1-B486-143BF309E0DC}" type="slidenum">
              <a:rPr lang="fr-FR" altLang="fr-FR" smtClean="0"/>
              <a:pPr>
                <a:spcBef>
                  <a:spcPct val="0"/>
                </a:spcBef>
                <a:buFont typeface="Times New Roman" panose="02020603050405020304" pitchFamily="18" charset="0"/>
                <a:buNone/>
              </a:pPr>
              <a:t>6</a:t>
            </a:fld>
            <a:endParaRPr lang="fr-FR" altLang="fr-FR"/>
          </a:p>
        </p:txBody>
      </p:sp>
      <p:sp>
        <p:nvSpPr>
          <p:cNvPr id="14340" name="Text Box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4341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fr-FR" altLang="fr-F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r>
              <a:rPr lang="fr-FR" altLang="fr-FR"/>
              <a:t>24/08/12</a:t>
            </a:r>
          </a:p>
        </p:txBody>
      </p:sp>
      <p:sp>
        <p:nvSpPr>
          <p:cNvPr id="1638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fld id="{79EED8C8-BDC1-4EEB-B1BB-D67D9D164BC5}" type="slidenum">
              <a:rPr lang="fr-FR" altLang="fr-FR" smtClean="0"/>
              <a:pPr>
                <a:spcBef>
                  <a:spcPct val="0"/>
                </a:spcBef>
                <a:buFont typeface="Times New Roman" panose="02020603050405020304" pitchFamily="18" charset="0"/>
                <a:buNone/>
              </a:pPr>
              <a:t>7</a:t>
            </a:fld>
            <a:endParaRPr lang="fr-FR" altLang="fr-FR"/>
          </a:p>
        </p:txBody>
      </p:sp>
      <p:sp>
        <p:nvSpPr>
          <p:cNvPr id="16388" name="Text Box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6389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fr-FR" altLang="fr-F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r>
              <a:rPr lang="fr-FR" altLang="fr-FR"/>
              <a:t>24/08/12</a:t>
            </a:r>
          </a:p>
        </p:txBody>
      </p:sp>
      <p:sp>
        <p:nvSpPr>
          <p:cNvPr id="1843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fld id="{B1EEF1A9-DF41-46C9-984A-846797DB2B21}" type="slidenum">
              <a:rPr lang="fr-FR" altLang="fr-FR" smtClean="0"/>
              <a:pPr>
                <a:spcBef>
                  <a:spcPct val="0"/>
                </a:spcBef>
                <a:buFont typeface="Times New Roman" panose="02020603050405020304" pitchFamily="18" charset="0"/>
                <a:buNone/>
              </a:pPr>
              <a:t>8</a:t>
            </a:fld>
            <a:endParaRPr lang="fr-FR" altLang="fr-FR"/>
          </a:p>
        </p:txBody>
      </p:sp>
      <p:sp>
        <p:nvSpPr>
          <p:cNvPr id="18436" name="Text Box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8437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fr-FR" altLang="fr-F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r>
              <a:rPr lang="fr-FR" altLang="fr-FR"/>
              <a:t>24/08/12</a:t>
            </a:r>
          </a:p>
        </p:txBody>
      </p:sp>
      <p:sp>
        <p:nvSpPr>
          <p:cNvPr id="204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fld id="{F3D273B1-14C9-42C7-9918-A914BB5D9469}" type="slidenum">
              <a:rPr lang="fr-FR" altLang="fr-FR" smtClean="0"/>
              <a:pPr>
                <a:spcBef>
                  <a:spcPct val="0"/>
                </a:spcBef>
                <a:buFont typeface="Times New Roman" panose="02020603050405020304" pitchFamily="18" charset="0"/>
                <a:buNone/>
              </a:pPr>
              <a:t>9</a:t>
            </a:fld>
            <a:endParaRPr lang="fr-FR" altLang="fr-FR"/>
          </a:p>
        </p:txBody>
      </p:sp>
      <p:sp>
        <p:nvSpPr>
          <p:cNvPr id="20484" name="Text Box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5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fr-FR" altLang="fr-F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r>
              <a:rPr lang="fr-FR" altLang="fr-FR"/>
              <a:t>24/08/12</a:t>
            </a:r>
          </a:p>
        </p:txBody>
      </p:sp>
      <p:sp>
        <p:nvSpPr>
          <p:cNvPr id="2253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fld id="{69AB4ED6-7A35-49F2-A6AD-A74FFD961F2B}" type="slidenum">
              <a:rPr lang="fr-FR" altLang="fr-FR" smtClean="0"/>
              <a:pPr>
                <a:spcBef>
                  <a:spcPct val="0"/>
                </a:spcBef>
                <a:buFont typeface="Times New Roman" panose="02020603050405020304" pitchFamily="18" charset="0"/>
                <a:buNone/>
              </a:pPr>
              <a:t>10</a:t>
            </a:fld>
            <a:endParaRPr lang="fr-FR" altLang="fr-FR"/>
          </a:p>
        </p:txBody>
      </p:sp>
      <p:sp>
        <p:nvSpPr>
          <p:cNvPr id="22532" name="Text Box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3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fr-FR" altLang="fr-F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r>
              <a:rPr lang="fr-FR" altLang="fr-FR"/>
              <a:t>24/08/12</a:t>
            </a:r>
          </a:p>
        </p:txBody>
      </p:sp>
      <p:sp>
        <p:nvSpPr>
          <p:cNvPr id="2457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fld id="{91946014-C910-4FD5-8625-9E2DB1EC4188}" type="slidenum">
              <a:rPr lang="fr-FR" altLang="fr-FR" smtClean="0"/>
              <a:pPr>
                <a:spcBef>
                  <a:spcPct val="0"/>
                </a:spcBef>
                <a:buFont typeface="Times New Roman" panose="02020603050405020304" pitchFamily="18" charset="0"/>
                <a:buNone/>
              </a:pPr>
              <a:t>11</a:t>
            </a:fld>
            <a:endParaRPr lang="fr-FR" altLang="fr-FR"/>
          </a:p>
        </p:txBody>
      </p:sp>
      <p:sp>
        <p:nvSpPr>
          <p:cNvPr id="24580" name="Text Box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fr-FR" altLang="fr-F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r>
              <a:rPr lang="fr-FR" altLang="fr-FR"/>
              <a:t>24/08/12</a:t>
            </a:r>
          </a:p>
        </p:txBody>
      </p:sp>
      <p:sp>
        <p:nvSpPr>
          <p:cNvPr id="2662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fld id="{7DC67E53-A9E1-491F-86F9-30342203569A}" type="slidenum">
              <a:rPr lang="fr-FR" altLang="fr-FR" smtClean="0"/>
              <a:pPr>
                <a:spcBef>
                  <a:spcPct val="0"/>
                </a:spcBef>
                <a:buFont typeface="Times New Roman" panose="02020603050405020304" pitchFamily="18" charset="0"/>
                <a:buNone/>
              </a:pPr>
              <a:t>12</a:t>
            </a:fld>
            <a:endParaRPr lang="fr-FR" altLang="fr-FR"/>
          </a:p>
        </p:txBody>
      </p:sp>
      <p:sp>
        <p:nvSpPr>
          <p:cNvPr id="26628" name="Text Box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9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fr-FR" altLang="fr-F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r>
              <a:rPr lang="fr-FR" altLang="fr-FR"/>
              <a:t>24/08/12</a:t>
            </a:r>
          </a:p>
        </p:txBody>
      </p:sp>
      <p:sp>
        <p:nvSpPr>
          <p:cNvPr id="2867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fld id="{6A362570-F0F9-408F-AC32-9DC515B478F6}" type="slidenum">
              <a:rPr lang="fr-FR" altLang="fr-FR" smtClean="0"/>
              <a:pPr>
                <a:spcBef>
                  <a:spcPct val="0"/>
                </a:spcBef>
                <a:buFont typeface="Times New Roman" panose="02020603050405020304" pitchFamily="18" charset="0"/>
                <a:buNone/>
              </a:pPr>
              <a:t>13</a:t>
            </a:fld>
            <a:endParaRPr lang="fr-FR" altLang="fr-FR"/>
          </a:p>
        </p:txBody>
      </p:sp>
      <p:sp>
        <p:nvSpPr>
          <p:cNvPr id="28676" name="Text Box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7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fr-FR" altLang="fr-F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r>
              <a:rPr lang="fr-FR" altLang="fr-FR"/>
              <a:t>24/08/12</a:t>
            </a:r>
          </a:p>
        </p:txBody>
      </p:sp>
      <p:sp>
        <p:nvSpPr>
          <p:cNvPr id="3072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fld id="{F89F2FC9-14F2-4069-865D-F4AC4010D7B5}" type="slidenum">
              <a:rPr lang="fr-FR" altLang="fr-FR" smtClean="0"/>
              <a:pPr>
                <a:spcBef>
                  <a:spcPct val="0"/>
                </a:spcBef>
                <a:buFont typeface="Times New Roman" panose="02020603050405020304" pitchFamily="18" charset="0"/>
                <a:buNone/>
              </a:pPr>
              <a:t>14</a:t>
            </a:fld>
            <a:endParaRPr lang="fr-FR" altLang="fr-FR"/>
          </a:p>
        </p:txBody>
      </p:sp>
      <p:sp>
        <p:nvSpPr>
          <p:cNvPr id="30724" name="Text Box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0725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fr-FR" altLang="fr-F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r>
              <a:rPr lang="fr-FR" altLang="fr-FR"/>
              <a:t>24/08/12</a:t>
            </a:r>
          </a:p>
        </p:txBody>
      </p:sp>
      <p:sp>
        <p:nvSpPr>
          <p:cNvPr id="3277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fld id="{4C94E899-5118-4A49-A22A-103BF5057566}" type="slidenum">
              <a:rPr lang="fr-FR" altLang="fr-FR" smtClean="0"/>
              <a:pPr>
                <a:spcBef>
                  <a:spcPct val="0"/>
                </a:spcBef>
                <a:buFont typeface="Times New Roman" panose="02020603050405020304" pitchFamily="18" charset="0"/>
                <a:buNone/>
              </a:pPr>
              <a:t>15</a:t>
            </a:fld>
            <a:endParaRPr lang="fr-FR" altLang="fr-FR"/>
          </a:p>
        </p:txBody>
      </p:sp>
      <p:sp>
        <p:nvSpPr>
          <p:cNvPr id="32772" name="Text Box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2773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fr-FR" altLang="fr-F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r>
              <a:rPr lang="fr-FR" altLang="fr-FR"/>
              <a:t>24/08/12</a:t>
            </a:r>
          </a:p>
        </p:txBody>
      </p:sp>
      <p:sp>
        <p:nvSpPr>
          <p:cNvPr id="3481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fld id="{39AB5860-29AF-4D64-BF82-DF694530C4E8}" type="slidenum">
              <a:rPr lang="fr-FR" altLang="fr-FR" smtClean="0"/>
              <a:pPr>
                <a:spcBef>
                  <a:spcPct val="0"/>
                </a:spcBef>
                <a:buFont typeface="Times New Roman" panose="02020603050405020304" pitchFamily="18" charset="0"/>
                <a:buNone/>
              </a:pPr>
              <a:t>16</a:t>
            </a:fld>
            <a:endParaRPr lang="fr-FR" altLang="fr-FR"/>
          </a:p>
        </p:txBody>
      </p:sp>
      <p:sp>
        <p:nvSpPr>
          <p:cNvPr id="34820" name="Text Box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4821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fr-FR" altLang="fr-F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r>
              <a:rPr lang="fr-FR" altLang="fr-FR"/>
              <a:t>24/08/12</a:t>
            </a:r>
          </a:p>
        </p:txBody>
      </p:sp>
      <p:sp>
        <p:nvSpPr>
          <p:cNvPr id="3686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fld id="{33DD7DFB-325E-4586-B552-094B77523711}" type="slidenum">
              <a:rPr lang="fr-FR" altLang="fr-FR" smtClean="0"/>
              <a:pPr>
                <a:spcBef>
                  <a:spcPct val="0"/>
                </a:spcBef>
                <a:buFont typeface="Times New Roman" panose="02020603050405020304" pitchFamily="18" charset="0"/>
                <a:buNone/>
              </a:pPr>
              <a:t>17</a:t>
            </a:fld>
            <a:endParaRPr lang="fr-FR" altLang="fr-FR"/>
          </a:p>
        </p:txBody>
      </p:sp>
      <p:sp>
        <p:nvSpPr>
          <p:cNvPr id="36868" name="Text Box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6869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fr-FR" altLang="fr-F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r>
              <a:rPr lang="fr-FR" altLang="fr-FR"/>
              <a:t>24/08/12</a:t>
            </a:r>
          </a:p>
        </p:txBody>
      </p:sp>
      <p:sp>
        <p:nvSpPr>
          <p:cNvPr id="389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fld id="{30329D54-8712-49A7-80E3-FA843D3C517E}" type="slidenum">
              <a:rPr lang="fr-FR" altLang="fr-FR" smtClean="0"/>
              <a:pPr>
                <a:spcBef>
                  <a:spcPct val="0"/>
                </a:spcBef>
                <a:buFont typeface="Times New Roman" panose="02020603050405020304" pitchFamily="18" charset="0"/>
                <a:buNone/>
              </a:pPr>
              <a:t>18</a:t>
            </a:fld>
            <a:endParaRPr lang="fr-FR" altLang="fr-FR"/>
          </a:p>
        </p:txBody>
      </p:sp>
      <p:sp>
        <p:nvSpPr>
          <p:cNvPr id="38916" name="Text Box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8917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fr-FR" altLang="fr-F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r>
              <a:rPr lang="fr-FR" altLang="fr-FR"/>
              <a:t>24/08/12</a:t>
            </a:r>
          </a:p>
        </p:txBody>
      </p:sp>
      <p:sp>
        <p:nvSpPr>
          <p:cNvPr id="4096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fld id="{9D3EF96A-CC90-4478-8A15-A07F7A9B0B9C}" type="slidenum">
              <a:rPr lang="fr-FR" altLang="fr-FR" smtClean="0"/>
              <a:pPr>
                <a:spcBef>
                  <a:spcPct val="0"/>
                </a:spcBef>
                <a:buFont typeface="Times New Roman" panose="02020603050405020304" pitchFamily="18" charset="0"/>
                <a:buNone/>
              </a:pPr>
              <a:t>19</a:t>
            </a:fld>
            <a:endParaRPr lang="fr-FR" altLang="fr-FR"/>
          </a:p>
        </p:txBody>
      </p:sp>
      <p:sp>
        <p:nvSpPr>
          <p:cNvPr id="40964" name="Text Box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0965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fr-FR" altLang="fr-F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r>
              <a:rPr lang="fr-FR" altLang="fr-FR"/>
              <a:t>24/08/12</a:t>
            </a:r>
          </a:p>
        </p:txBody>
      </p:sp>
      <p:sp>
        <p:nvSpPr>
          <p:cNvPr id="4301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fld id="{89BC1329-C681-4593-8111-ABA534C39754}" type="slidenum">
              <a:rPr lang="fr-FR" altLang="fr-FR" smtClean="0"/>
              <a:pPr>
                <a:spcBef>
                  <a:spcPct val="0"/>
                </a:spcBef>
                <a:buFont typeface="Times New Roman" panose="02020603050405020304" pitchFamily="18" charset="0"/>
                <a:buNone/>
              </a:pPr>
              <a:t>20</a:t>
            </a:fld>
            <a:endParaRPr lang="fr-FR" altLang="fr-FR"/>
          </a:p>
        </p:txBody>
      </p:sp>
      <p:sp>
        <p:nvSpPr>
          <p:cNvPr id="43012" name="Text Box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3013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fr-FR" altLang="fr-F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r>
              <a:rPr lang="fr-FR" altLang="fr-FR"/>
              <a:t>24/08/12</a:t>
            </a:r>
          </a:p>
        </p:txBody>
      </p:sp>
      <p:sp>
        <p:nvSpPr>
          <p:cNvPr id="45059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fld id="{D254DE1C-6363-4DF3-BDDE-3F18FD3A10FA}" type="slidenum">
              <a:rPr lang="fr-FR" altLang="fr-FR" smtClean="0"/>
              <a:pPr>
                <a:spcBef>
                  <a:spcPct val="0"/>
                </a:spcBef>
                <a:buFont typeface="Times New Roman" panose="02020603050405020304" pitchFamily="18" charset="0"/>
                <a:buNone/>
              </a:pPr>
              <a:t>21</a:t>
            </a:fld>
            <a:endParaRPr lang="fr-FR" altLang="fr-FR"/>
          </a:p>
        </p:txBody>
      </p:sp>
      <p:sp>
        <p:nvSpPr>
          <p:cNvPr id="45060" name="Text Box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5061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fr-FR" altLang="fr-F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r>
              <a:rPr lang="fr-FR" altLang="fr-FR"/>
              <a:t>24/08/12</a:t>
            </a:r>
          </a:p>
        </p:txBody>
      </p:sp>
      <p:sp>
        <p:nvSpPr>
          <p:cNvPr id="4710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 typeface="Times New Roman" panose="02020603050405020304" pitchFamily="18" charset="0"/>
              <a:buNone/>
            </a:pPr>
            <a:fld id="{AB328DF8-6ED6-470B-9798-DA5B4D8768F8}" type="slidenum">
              <a:rPr lang="fr-FR" altLang="fr-FR" smtClean="0"/>
              <a:pPr>
                <a:spcBef>
                  <a:spcPct val="0"/>
                </a:spcBef>
                <a:buFont typeface="Times New Roman" panose="02020603050405020304" pitchFamily="18" charset="0"/>
                <a:buNone/>
              </a:pPr>
              <a:t>22</a:t>
            </a:fld>
            <a:endParaRPr lang="fr-FR" altLang="fr-FR"/>
          </a:p>
        </p:txBody>
      </p:sp>
      <p:sp>
        <p:nvSpPr>
          <p:cNvPr id="47108" name="Text Box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solidFill>
            <a:srgbClr val="FFFFFF"/>
          </a:solidFill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7109" name="Text Box 2"/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4343400"/>
            <a:ext cx="5486400" cy="4208463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eaLnBrk="1" hangingPunct="1">
              <a:spcBef>
                <a:spcPct val="0"/>
              </a:spcBef>
            </a:pPr>
            <a:endParaRPr lang="fr-FR" altLang="fr-FR">
              <a:latin typeface="Times New Roman" panose="02020603050405020304" pitchFamily="18" charset="0"/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2FC331-0886-4E81-B23D-876388BD50DF}" type="datetime1">
              <a:rPr lang="fr-FR" altLang="fr-FR"/>
              <a:pPr>
                <a:defRPr/>
              </a:pPr>
              <a:t>11/02/2025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1627F7-4C98-435A-A963-6F72BACC76E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584051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DDBF3-1414-4DDB-8EA0-99F29F1AE935}" type="datetime1">
              <a:rPr lang="fr-FR" altLang="fr-FR"/>
              <a:pPr>
                <a:defRPr/>
              </a:pPr>
              <a:t>11/02/2025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DFB4A-A235-447D-8152-4412EA2DC0B2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0036160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C0825C-DB1E-49B3-BA34-B8D547C9501C}" type="datetime1">
              <a:rPr lang="fr-FR" altLang="fr-FR"/>
              <a:pPr>
                <a:defRPr/>
              </a:pPr>
              <a:t>11/02/2025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86EF48-DC87-46CD-AB05-B9B0BCF6B10F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85199058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F171FD-A782-4B8E-9BEA-9694222DADF0}" type="datetime1">
              <a:rPr lang="fr-FR" altLang="fr-FR"/>
              <a:pPr>
                <a:defRPr/>
              </a:pPr>
              <a:t>11/02/2025</a:t>
            </a:fld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E59177-DA20-4419-BBCC-D7371B764A5A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7258299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B9BE4FC-B318-46C1-BC36-02C7D787A0FF}" type="datetime1">
              <a:rPr lang="fr-FR" altLang="fr-FR"/>
              <a:pPr>
                <a:defRPr/>
              </a:pPr>
              <a:t>11/02/2025</a:t>
            </a:fld>
            <a:endParaRPr lang="fr-FR" altLang="fr-FR"/>
          </a:p>
        </p:txBody>
      </p:sp>
      <p:sp>
        <p:nvSpPr>
          <p:cNvPr id="8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06837D7-5F8F-4DAE-9C7C-3F0AFD3F695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97536095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1360DC-8897-41E9-B2A8-3204C759F90B}" type="datetime1">
              <a:rPr lang="fr-FR" altLang="fr-FR"/>
              <a:pPr>
                <a:defRPr/>
              </a:pPr>
              <a:t>11/02/2025</a:t>
            </a:fld>
            <a:endParaRPr lang="fr-FR" altLang="fr-FR"/>
          </a:p>
        </p:txBody>
      </p:sp>
      <p:sp>
        <p:nvSpPr>
          <p:cNvPr id="4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BEA01F-E879-4E26-AF34-1EE97E2D4DC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317043200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66631BC-2A9A-4289-A026-DB9AAA132FDB}" type="datetime1">
              <a:rPr lang="fr-FR" altLang="fr-FR"/>
              <a:pPr>
                <a:defRPr/>
              </a:pPr>
              <a:t>11/02/2025</a:t>
            </a:fld>
            <a:endParaRPr lang="fr-FR" altLang="fr-FR"/>
          </a:p>
        </p:txBody>
      </p:sp>
      <p:sp>
        <p:nvSpPr>
          <p:cNvPr id="3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4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A1E149-33E4-4F0D-9668-67D1E841FF1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28242220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23BD09-FB32-445D-AB39-795AA7BD3527}" type="datetime1">
              <a:rPr lang="fr-FR" altLang="fr-FR"/>
              <a:pPr>
                <a:defRPr/>
              </a:pPr>
              <a:t>11/02/2025</a:t>
            </a:fld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C6596B-5081-41D5-8E22-DC2EAC498698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165077456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fr-FR" noProof="0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53E2311-77D8-454A-932C-6164A1D089CC}" type="datetime1">
              <a:rPr lang="fr-FR" altLang="fr-FR"/>
              <a:pPr>
                <a:defRPr/>
              </a:pPr>
              <a:t>11/02/2025</a:t>
            </a:fld>
            <a:endParaRPr lang="fr-FR" altLang="fr-FR"/>
          </a:p>
        </p:txBody>
      </p:sp>
      <p:sp>
        <p:nvSpPr>
          <p:cNvPr id="6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7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9B7E78-F840-49B7-9073-6A9227F50FF4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433667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83FCC-8BA8-4ADB-9BBB-FC6128FF69AB}" type="datetime1">
              <a:rPr lang="fr-FR" altLang="fr-FR"/>
              <a:pPr>
                <a:defRPr/>
              </a:pPr>
              <a:t>11/02/2025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38356D-D87F-4352-9570-8A9E06A22C60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8559823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2EC3B6B-2462-44AC-8D02-F139BF95AEF2}" type="datetime1">
              <a:rPr lang="fr-FR" altLang="fr-FR"/>
              <a:pPr>
                <a:defRPr/>
              </a:pPr>
              <a:t>11/02/2025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A291FB9-5B2F-4D9B-8614-7B6237EA52AD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  <p:extLst>
      <p:ext uri="{BB962C8B-B14F-4D97-AF65-F5344CB8AC3E}">
        <p14:creationId xmlns:p14="http://schemas.microsoft.com/office/powerpoint/2010/main" val="4814479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Espace réservé du titre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et modifiez le titre</a:t>
            </a:r>
          </a:p>
        </p:txBody>
      </p:sp>
      <p:sp>
        <p:nvSpPr>
          <p:cNvPr id="1027" name="Espace réservé du texte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altLang="fr-FR"/>
              <a:t>Cliquez pour modifier les styles du texte du masque</a:t>
            </a:r>
          </a:p>
          <a:p>
            <a:pPr lvl="1"/>
            <a:r>
              <a:rPr lang="fr-FR" altLang="fr-FR"/>
              <a:t>Deuxième niveau</a:t>
            </a:r>
          </a:p>
          <a:p>
            <a:pPr lvl="2"/>
            <a:r>
              <a:rPr lang="fr-FR" altLang="fr-FR"/>
              <a:t>Troisième niveau</a:t>
            </a:r>
          </a:p>
          <a:p>
            <a:pPr lvl="3"/>
            <a:r>
              <a:rPr lang="fr-FR" altLang="fr-FR"/>
              <a:t>Quatrième niveau</a:t>
            </a:r>
          </a:p>
          <a:p>
            <a:pPr lvl="4"/>
            <a:r>
              <a:rPr lang="fr-FR" alt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D72217F-969C-4440-B181-76EFE5DD42C0}" type="datetime1">
              <a:rPr lang="fr-FR" altLang="fr-FR"/>
              <a:pPr>
                <a:defRPr/>
              </a:pPr>
              <a:t>11/02/2025</a:t>
            </a:fld>
            <a:endParaRPr lang="fr-FR" alt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0021EC3C-AF78-4929-8791-E1A3343F93D7}" type="slidenum">
              <a:rPr lang="fr-FR" altLang="fr-FR"/>
              <a:pPr>
                <a:defRPr/>
              </a:pPr>
              <a:t>‹N°›</a:t>
            </a:fld>
            <a:endParaRPr lang="fr-FR" alt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4" charset="-128"/>
          <a:cs typeface="ＭＳ Ｐゴシック" pitchFamily="4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  <a:cs typeface="ＭＳ Ｐゴシック" pitchFamily="4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  <a:cs typeface="ＭＳ Ｐゴシック" pitchFamily="4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  <a:cs typeface="ＭＳ Ｐゴシック" pitchFamily="4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  <a:cs typeface="ＭＳ Ｐゴシック" pitchFamily="4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4" charset="0"/>
          <a:ea typeface="ＭＳ Ｐゴシック" pitchFamily="4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ＭＳ Ｐゴシック" pitchFamily="4" charset="-128"/>
          <a:cs typeface="ＭＳ Ｐゴシック" pitchFamily="4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ＭＳ Ｐゴシック" pitchFamily="4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ＭＳ Ｐゴシック" pitchFamily="4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ＭＳ Ｐゴシック" pitchFamily="4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ＭＳ Ｐゴシック" pitchFamily="4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slide" Target="slide13.xml"/><Relationship Id="rId13" Type="http://schemas.openxmlformats.org/officeDocument/2006/relationships/image" Target="../media/image7.png"/><Relationship Id="rId3" Type="http://schemas.openxmlformats.org/officeDocument/2006/relationships/image" Target="../media/image1.png"/><Relationship Id="rId7" Type="http://schemas.openxmlformats.org/officeDocument/2006/relationships/image" Target="../media/image4.png"/><Relationship Id="rId12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slide" Target="slide5.xml"/><Relationship Id="rId11" Type="http://schemas.openxmlformats.org/officeDocument/2006/relationships/image" Target="../media/image5.png"/><Relationship Id="rId5" Type="http://schemas.openxmlformats.org/officeDocument/2006/relationships/image" Target="../media/image3.png"/><Relationship Id="rId10" Type="http://schemas.openxmlformats.org/officeDocument/2006/relationships/slide" Target="slide2.xml"/><Relationship Id="rId4" Type="http://schemas.openxmlformats.org/officeDocument/2006/relationships/image" Target="../media/image2.png"/><Relationship Id="rId9" Type="http://schemas.openxmlformats.org/officeDocument/2006/relationships/slide" Target="slide19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slide" Target="slide19.xml"/><Relationship Id="rId3" Type="http://schemas.openxmlformats.org/officeDocument/2006/relationships/image" Target="../media/image2.png"/><Relationship Id="rId7" Type="http://schemas.openxmlformats.org/officeDocument/2006/relationships/image" Target="../media/image9.png"/><Relationship Id="rId12" Type="http://schemas.openxmlformats.org/officeDocument/2006/relationships/slide" Target="slide13.xml"/><Relationship Id="rId17" Type="http://schemas.openxmlformats.org/officeDocument/2006/relationships/image" Target="../media/image1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image" Target="../media/image4.png"/><Relationship Id="rId5" Type="http://schemas.openxmlformats.org/officeDocument/2006/relationships/image" Target="../media/image7.png"/><Relationship Id="rId15" Type="http://schemas.openxmlformats.org/officeDocument/2006/relationships/image" Target="../media/image5.png"/><Relationship Id="rId10" Type="http://schemas.openxmlformats.org/officeDocument/2006/relationships/slide" Target="slide5.xml"/><Relationship Id="rId4" Type="http://schemas.openxmlformats.org/officeDocument/2006/relationships/image" Target="../media/image8.png"/><Relationship Id="rId9" Type="http://schemas.openxmlformats.org/officeDocument/2006/relationships/image" Target="../media/image3.png"/><Relationship Id="rId14" Type="http://schemas.openxmlformats.org/officeDocument/2006/relationships/slide" Target="slide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image" Target="../media/image7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12" Type="http://schemas.openxmlformats.org/officeDocument/2006/relationships/image" Target="../media/image5.png"/><Relationship Id="rId17" Type="http://schemas.openxmlformats.org/officeDocument/2006/relationships/slide" Target="slide13.xml"/><Relationship Id="rId2" Type="http://schemas.openxmlformats.org/officeDocument/2006/relationships/notesSlide" Target="../notesSlides/notesSlide3.xml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slide" Target="slide2.xml"/><Relationship Id="rId5" Type="http://schemas.openxmlformats.org/officeDocument/2006/relationships/image" Target="../media/image13.png"/><Relationship Id="rId15" Type="http://schemas.openxmlformats.org/officeDocument/2006/relationships/image" Target="../media/image14.png"/><Relationship Id="rId10" Type="http://schemas.openxmlformats.org/officeDocument/2006/relationships/slide" Target="slide19.xml"/><Relationship Id="rId4" Type="http://schemas.openxmlformats.org/officeDocument/2006/relationships/image" Target="../media/image2.png"/><Relationship Id="rId9" Type="http://schemas.openxmlformats.org/officeDocument/2006/relationships/image" Target="../media/image4.png"/><Relationship Id="rId14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1.png"/><Relationship Id="rId3" Type="http://schemas.openxmlformats.org/officeDocument/2006/relationships/image" Target="../media/image8.png"/><Relationship Id="rId7" Type="http://schemas.openxmlformats.org/officeDocument/2006/relationships/slide" Target="slide5.xml"/><Relationship Id="rId12" Type="http://schemas.openxmlformats.org/officeDocument/2006/relationships/image" Target="../media/image7.png"/><Relationship Id="rId17" Type="http://schemas.openxmlformats.org/officeDocument/2006/relationships/slide" Target="slide13.xml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5.png"/><Relationship Id="rId5" Type="http://schemas.openxmlformats.org/officeDocument/2006/relationships/image" Target="../media/image1.png"/><Relationship Id="rId15" Type="http://schemas.openxmlformats.org/officeDocument/2006/relationships/image" Target="../media/image15.png"/><Relationship Id="rId10" Type="http://schemas.openxmlformats.org/officeDocument/2006/relationships/slide" Target="slide2.xml"/><Relationship Id="rId4" Type="http://schemas.openxmlformats.org/officeDocument/2006/relationships/image" Target="../media/image2.png"/><Relationship Id="rId9" Type="http://schemas.openxmlformats.org/officeDocument/2006/relationships/slide" Target="slide19.xml"/><Relationship Id="rId1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image" Target="../media/image7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12" Type="http://schemas.openxmlformats.org/officeDocument/2006/relationships/image" Target="../media/image5.png"/><Relationship Id="rId17" Type="http://schemas.openxmlformats.org/officeDocument/2006/relationships/slide" Target="slide13.xml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slide" Target="slide2.xml"/><Relationship Id="rId5" Type="http://schemas.openxmlformats.org/officeDocument/2006/relationships/image" Target="../media/image2.png"/><Relationship Id="rId15" Type="http://schemas.openxmlformats.org/officeDocument/2006/relationships/image" Target="../media/image18.png"/><Relationship Id="rId10" Type="http://schemas.openxmlformats.org/officeDocument/2006/relationships/slide" Target="slide19.xml"/><Relationship Id="rId4" Type="http://schemas.openxmlformats.org/officeDocument/2006/relationships/image" Target="../media/image9.png"/><Relationship Id="rId9" Type="http://schemas.openxmlformats.org/officeDocument/2006/relationships/image" Target="../media/image4.png"/><Relationship Id="rId14" Type="http://schemas.openxmlformats.org/officeDocument/2006/relationships/image" Target="../media/image1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image" Target="../media/image7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12" Type="http://schemas.openxmlformats.org/officeDocument/2006/relationships/image" Target="../media/image5.png"/><Relationship Id="rId17" Type="http://schemas.openxmlformats.org/officeDocument/2006/relationships/slide" Target="slide13.xml"/><Relationship Id="rId2" Type="http://schemas.openxmlformats.org/officeDocument/2006/relationships/notesSlide" Target="../notesSlides/notesSlide6.xml"/><Relationship Id="rId16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slide" Target="slide2.xml"/><Relationship Id="rId5" Type="http://schemas.openxmlformats.org/officeDocument/2006/relationships/image" Target="../media/image2.png"/><Relationship Id="rId15" Type="http://schemas.openxmlformats.org/officeDocument/2006/relationships/image" Target="../media/image18.png"/><Relationship Id="rId10" Type="http://schemas.openxmlformats.org/officeDocument/2006/relationships/slide" Target="slide19.xml"/><Relationship Id="rId4" Type="http://schemas.openxmlformats.org/officeDocument/2006/relationships/image" Target="../media/image9.png"/><Relationship Id="rId9" Type="http://schemas.openxmlformats.org/officeDocument/2006/relationships/image" Target="../media/image4.png"/><Relationship Id="rId1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openxmlformats.org/officeDocument/2006/relationships/slide" Target="slide5.xml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5.png"/><Relationship Id="rId5" Type="http://schemas.openxmlformats.org/officeDocument/2006/relationships/image" Target="../media/image1.png"/><Relationship Id="rId15" Type="http://schemas.openxmlformats.org/officeDocument/2006/relationships/slide" Target="slide13.xml"/><Relationship Id="rId10" Type="http://schemas.openxmlformats.org/officeDocument/2006/relationships/slide" Target="slide2.xml"/><Relationship Id="rId4" Type="http://schemas.openxmlformats.org/officeDocument/2006/relationships/image" Target="../media/image2.png"/><Relationship Id="rId9" Type="http://schemas.openxmlformats.org/officeDocument/2006/relationships/slide" Target="slide19.xml"/><Relationship Id="rId14" Type="http://schemas.openxmlformats.org/officeDocument/2006/relationships/image" Target="../media/image19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image" Target="../media/image7.png"/><Relationship Id="rId18" Type="http://schemas.openxmlformats.org/officeDocument/2006/relationships/slide" Target="slide13.xml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12" Type="http://schemas.openxmlformats.org/officeDocument/2006/relationships/image" Target="../media/image5.png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slide" Target="slide2.xml"/><Relationship Id="rId5" Type="http://schemas.openxmlformats.org/officeDocument/2006/relationships/image" Target="../media/image2.png"/><Relationship Id="rId15" Type="http://schemas.openxmlformats.org/officeDocument/2006/relationships/image" Target="../media/image21.png"/><Relationship Id="rId10" Type="http://schemas.openxmlformats.org/officeDocument/2006/relationships/slide" Target="slide19.xml"/><Relationship Id="rId4" Type="http://schemas.openxmlformats.org/officeDocument/2006/relationships/image" Target="../media/image20.png"/><Relationship Id="rId9" Type="http://schemas.openxmlformats.org/officeDocument/2006/relationships/image" Target="../media/image4.png"/><Relationship Id="rId1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5.png"/><Relationship Id="rId18" Type="http://schemas.openxmlformats.org/officeDocument/2006/relationships/image" Target="../media/image22.png"/><Relationship Id="rId3" Type="http://schemas.openxmlformats.org/officeDocument/2006/relationships/image" Target="../media/image8.png"/><Relationship Id="rId7" Type="http://schemas.openxmlformats.org/officeDocument/2006/relationships/image" Target="../media/image1.png"/><Relationship Id="rId12" Type="http://schemas.openxmlformats.org/officeDocument/2006/relationships/slide" Target="slide2.xml"/><Relationship Id="rId17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6" Type="http://schemas.openxmlformats.org/officeDocument/2006/relationships/image" Target="../media/image2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slide" Target="slide19.xml"/><Relationship Id="rId5" Type="http://schemas.openxmlformats.org/officeDocument/2006/relationships/image" Target="../media/image20.png"/><Relationship Id="rId15" Type="http://schemas.openxmlformats.org/officeDocument/2006/relationships/image" Target="../media/image17.png"/><Relationship Id="rId10" Type="http://schemas.openxmlformats.org/officeDocument/2006/relationships/image" Target="../media/image4.png"/><Relationship Id="rId19" Type="http://schemas.openxmlformats.org/officeDocument/2006/relationships/slide" Target="slide13.xml"/><Relationship Id="rId4" Type="http://schemas.openxmlformats.org/officeDocument/2006/relationships/image" Target="../media/image23.png"/><Relationship Id="rId9" Type="http://schemas.openxmlformats.org/officeDocument/2006/relationships/slide" Target="slide5.xml"/><Relationship Id="rId14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image" Target="../media/image7.png"/><Relationship Id="rId18" Type="http://schemas.openxmlformats.org/officeDocument/2006/relationships/image" Target="../media/image19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12" Type="http://schemas.openxmlformats.org/officeDocument/2006/relationships/image" Target="../media/image5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slide" Target="slide2.xml"/><Relationship Id="rId5" Type="http://schemas.openxmlformats.org/officeDocument/2006/relationships/image" Target="../media/image2.png"/><Relationship Id="rId15" Type="http://schemas.openxmlformats.org/officeDocument/2006/relationships/image" Target="../media/image21.png"/><Relationship Id="rId10" Type="http://schemas.openxmlformats.org/officeDocument/2006/relationships/slide" Target="slide19.xml"/><Relationship Id="rId19" Type="http://schemas.openxmlformats.org/officeDocument/2006/relationships/slide" Target="slide13.xml"/><Relationship Id="rId4" Type="http://schemas.openxmlformats.org/officeDocument/2006/relationships/image" Target="../media/image23.png"/><Relationship Id="rId9" Type="http://schemas.openxmlformats.org/officeDocument/2006/relationships/image" Target="../media/image4.png"/><Relationship Id="rId14" Type="http://schemas.openxmlformats.org/officeDocument/2006/relationships/image" Target="../media/image1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image" Target="../media/image7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11.xml"/><Relationship Id="rId16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slide" Target="slide2.xml"/><Relationship Id="rId5" Type="http://schemas.openxmlformats.org/officeDocument/2006/relationships/image" Target="../media/image2.png"/><Relationship Id="rId15" Type="http://schemas.openxmlformats.org/officeDocument/2006/relationships/image" Target="../media/image18.png"/><Relationship Id="rId10" Type="http://schemas.openxmlformats.org/officeDocument/2006/relationships/slide" Target="slide19.xml"/><Relationship Id="rId4" Type="http://schemas.openxmlformats.org/officeDocument/2006/relationships/image" Target="../media/image25.png"/><Relationship Id="rId9" Type="http://schemas.openxmlformats.org/officeDocument/2006/relationships/image" Target="../media/image4.png"/><Relationship Id="rId1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13" Type="http://schemas.openxmlformats.org/officeDocument/2006/relationships/slide" Target="slide2.xml"/><Relationship Id="rId3" Type="http://schemas.openxmlformats.org/officeDocument/2006/relationships/image" Target="../media/image8.png"/><Relationship Id="rId7" Type="http://schemas.openxmlformats.org/officeDocument/2006/relationships/image" Target="../media/image2.png"/><Relationship Id="rId12" Type="http://schemas.openxmlformats.org/officeDocument/2006/relationships/slide" Target="slide19.xml"/><Relationship Id="rId17" Type="http://schemas.openxmlformats.org/officeDocument/2006/relationships/slide" Target="slide13.xml"/><Relationship Id="rId2" Type="http://schemas.openxmlformats.org/officeDocument/2006/relationships/notesSlide" Target="../notesSlides/notesSlide12.xml"/><Relationship Id="rId16" Type="http://schemas.openxmlformats.org/officeDocument/2006/relationships/image" Target="../media/image1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11" Type="http://schemas.openxmlformats.org/officeDocument/2006/relationships/image" Target="../media/image4.png"/><Relationship Id="rId5" Type="http://schemas.openxmlformats.org/officeDocument/2006/relationships/image" Target="../media/image19.png"/><Relationship Id="rId15" Type="http://schemas.openxmlformats.org/officeDocument/2006/relationships/image" Target="../media/image7.png"/><Relationship Id="rId10" Type="http://schemas.openxmlformats.org/officeDocument/2006/relationships/slide" Target="slide5.xml"/><Relationship Id="rId4" Type="http://schemas.openxmlformats.org/officeDocument/2006/relationships/image" Target="../media/image18.png"/><Relationship Id="rId9" Type="http://schemas.openxmlformats.org/officeDocument/2006/relationships/image" Target="../media/image3.png"/><Relationship Id="rId14" Type="http://schemas.openxmlformats.org/officeDocument/2006/relationships/image" Target="../media/image5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5.png"/><Relationship Id="rId3" Type="http://schemas.openxmlformats.org/officeDocument/2006/relationships/image" Target="../media/image8.png"/><Relationship Id="rId7" Type="http://schemas.openxmlformats.org/officeDocument/2006/relationships/image" Target="../media/image1.png"/><Relationship Id="rId12" Type="http://schemas.openxmlformats.org/officeDocument/2006/relationships/slide" Target="slide2.xml"/><Relationship Id="rId17" Type="http://schemas.openxmlformats.org/officeDocument/2006/relationships/slide" Target="slide13.xml"/><Relationship Id="rId2" Type="http://schemas.openxmlformats.org/officeDocument/2006/relationships/notesSlide" Target="../notesSlides/notesSlide13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11" Type="http://schemas.openxmlformats.org/officeDocument/2006/relationships/slide" Target="slide19.xml"/><Relationship Id="rId5" Type="http://schemas.openxmlformats.org/officeDocument/2006/relationships/image" Target="../media/image27.png"/><Relationship Id="rId15" Type="http://schemas.openxmlformats.org/officeDocument/2006/relationships/image" Target="../media/image28.png"/><Relationship Id="rId10" Type="http://schemas.openxmlformats.org/officeDocument/2006/relationships/image" Target="../media/image4.png"/><Relationship Id="rId4" Type="http://schemas.openxmlformats.org/officeDocument/2006/relationships/image" Target="../media/image26.png"/><Relationship Id="rId9" Type="http://schemas.openxmlformats.org/officeDocument/2006/relationships/slide" Target="slide5.xml"/><Relationship Id="rId1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.png"/><Relationship Id="rId13" Type="http://schemas.openxmlformats.org/officeDocument/2006/relationships/image" Target="../media/image28.png"/><Relationship Id="rId3" Type="http://schemas.openxmlformats.org/officeDocument/2006/relationships/image" Target="../media/image8.png"/><Relationship Id="rId7" Type="http://schemas.openxmlformats.org/officeDocument/2006/relationships/slide" Target="slide5.xml"/><Relationship Id="rId12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11" Type="http://schemas.openxmlformats.org/officeDocument/2006/relationships/image" Target="../media/image5.png"/><Relationship Id="rId5" Type="http://schemas.openxmlformats.org/officeDocument/2006/relationships/image" Target="../media/image1.png"/><Relationship Id="rId15" Type="http://schemas.openxmlformats.org/officeDocument/2006/relationships/slide" Target="slide13.xml"/><Relationship Id="rId10" Type="http://schemas.openxmlformats.org/officeDocument/2006/relationships/slide" Target="slide2.xml"/><Relationship Id="rId4" Type="http://schemas.openxmlformats.org/officeDocument/2006/relationships/image" Target="../media/image2.png"/><Relationship Id="rId9" Type="http://schemas.openxmlformats.org/officeDocument/2006/relationships/slide" Target="slide19.xml"/><Relationship Id="rId14" Type="http://schemas.openxmlformats.org/officeDocument/2006/relationships/image" Target="../media/image30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5.png"/><Relationship Id="rId18" Type="http://schemas.openxmlformats.org/officeDocument/2006/relationships/slide" Target="slide13.xml"/><Relationship Id="rId3" Type="http://schemas.openxmlformats.org/officeDocument/2006/relationships/image" Target="../media/image8.png"/><Relationship Id="rId7" Type="http://schemas.openxmlformats.org/officeDocument/2006/relationships/image" Target="../media/image1.png"/><Relationship Id="rId12" Type="http://schemas.openxmlformats.org/officeDocument/2006/relationships/slide" Target="slide2.xml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15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slide" Target="slide19.xml"/><Relationship Id="rId5" Type="http://schemas.openxmlformats.org/officeDocument/2006/relationships/image" Target="../media/image2.png"/><Relationship Id="rId15" Type="http://schemas.openxmlformats.org/officeDocument/2006/relationships/image" Target="../media/image28.png"/><Relationship Id="rId10" Type="http://schemas.openxmlformats.org/officeDocument/2006/relationships/image" Target="../media/image4.png"/><Relationship Id="rId4" Type="http://schemas.openxmlformats.org/officeDocument/2006/relationships/image" Target="../media/image24.png"/><Relationship Id="rId9" Type="http://schemas.openxmlformats.org/officeDocument/2006/relationships/slide" Target="slide5.xml"/><Relationship Id="rId14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5.png"/><Relationship Id="rId18" Type="http://schemas.openxmlformats.org/officeDocument/2006/relationships/image" Target="../media/image23.png"/><Relationship Id="rId3" Type="http://schemas.openxmlformats.org/officeDocument/2006/relationships/image" Target="../media/image8.png"/><Relationship Id="rId7" Type="http://schemas.openxmlformats.org/officeDocument/2006/relationships/image" Target="../media/image1.png"/><Relationship Id="rId12" Type="http://schemas.openxmlformats.org/officeDocument/2006/relationships/slide" Target="slide2.xml"/><Relationship Id="rId17" Type="http://schemas.openxmlformats.org/officeDocument/2006/relationships/image" Target="../media/image22.png"/><Relationship Id="rId2" Type="http://schemas.openxmlformats.org/officeDocument/2006/relationships/notesSlide" Target="../notesSlides/notesSlide16.xml"/><Relationship Id="rId16" Type="http://schemas.openxmlformats.org/officeDocument/2006/relationships/image" Target="../media/image2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slide" Target="slide19.xml"/><Relationship Id="rId5" Type="http://schemas.openxmlformats.org/officeDocument/2006/relationships/image" Target="../media/image2.png"/><Relationship Id="rId15" Type="http://schemas.openxmlformats.org/officeDocument/2006/relationships/image" Target="../media/image28.png"/><Relationship Id="rId10" Type="http://schemas.openxmlformats.org/officeDocument/2006/relationships/image" Target="../media/image4.png"/><Relationship Id="rId19" Type="http://schemas.openxmlformats.org/officeDocument/2006/relationships/slide" Target="slide13.xml"/><Relationship Id="rId4" Type="http://schemas.openxmlformats.org/officeDocument/2006/relationships/image" Target="../media/image24.png"/><Relationship Id="rId9" Type="http://schemas.openxmlformats.org/officeDocument/2006/relationships/slide" Target="slide5.xml"/><Relationship Id="rId14" Type="http://schemas.openxmlformats.org/officeDocument/2006/relationships/image" Target="../media/image7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image" Target="../media/image7.png"/><Relationship Id="rId18" Type="http://schemas.openxmlformats.org/officeDocument/2006/relationships/image" Target="../media/image30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12" Type="http://schemas.openxmlformats.org/officeDocument/2006/relationships/image" Target="../media/image5.png"/><Relationship Id="rId17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6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slide" Target="slide2.xml"/><Relationship Id="rId5" Type="http://schemas.openxmlformats.org/officeDocument/2006/relationships/image" Target="../media/image31.png"/><Relationship Id="rId15" Type="http://schemas.openxmlformats.org/officeDocument/2006/relationships/image" Target="../media/image22.png"/><Relationship Id="rId10" Type="http://schemas.openxmlformats.org/officeDocument/2006/relationships/slide" Target="slide19.xml"/><Relationship Id="rId19" Type="http://schemas.openxmlformats.org/officeDocument/2006/relationships/slide" Target="slide13.xml"/><Relationship Id="rId4" Type="http://schemas.openxmlformats.org/officeDocument/2006/relationships/image" Target="../media/image2.png"/><Relationship Id="rId9" Type="http://schemas.openxmlformats.org/officeDocument/2006/relationships/image" Target="../media/image4.png"/><Relationship Id="rId14" Type="http://schemas.openxmlformats.org/officeDocument/2006/relationships/image" Target="../media/image28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5.png"/><Relationship Id="rId3" Type="http://schemas.openxmlformats.org/officeDocument/2006/relationships/image" Target="../media/image8.png"/><Relationship Id="rId7" Type="http://schemas.openxmlformats.org/officeDocument/2006/relationships/image" Target="../media/image1.png"/><Relationship Id="rId12" Type="http://schemas.openxmlformats.org/officeDocument/2006/relationships/slide" Target="slide2.xml"/><Relationship Id="rId17" Type="http://schemas.openxmlformats.org/officeDocument/2006/relationships/slide" Target="slide13.xml"/><Relationship Id="rId2" Type="http://schemas.openxmlformats.org/officeDocument/2006/relationships/notesSlide" Target="../notesSlides/notesSlide18.xml"/><Relationship Id="rId16" Type="http://schemas.openxmlformats.org/officeDocument/2006/relationships/image" Target="../media/image3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slide" Target="slide19.xml"/><Relationship Id="rId5" Type="http://schemas.openxmlformats.org/officeDocument/2006/relationships/image" Target="../media/image2.png"/><Relationship Id="rId15" Type="http://schemas.openxmlformats.org/officeDocument/2006/relationships/image" Target="../media/image28.png"/><Relationship Id="rId10" Type="http://schemas.openxmlformats.org/officeDocument/2006/relationships/image" Target="../media/image4.png"/><Relationship Id="rId4" Type="http://schemas.openxmlformats.org/officeDocument/2006/relationships/image" Target="../media/image27.png"/><Relationship Id="rId9" Type="http://schemas.openxmlformats.org/officeDocument/2006/relationships/slide" Target="slide5.xml"/><Relationship Id="rId14" Type="http://schemas.openxmlformats.org/officeDocument/2006/relationships/image" Target="../media/image7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13" Type="http://schemas.openxmlformats.org/officeDocument/2006/relationships/image" Target="../media/image5.png"/><Relationship Id="rId3" Type="http://schemas.openxmlformats.org/officeDocument/2006/relationships/image" Target="../media/image8.png"/><Relationship Id="rId7" Type="http://schemas.openxmlformats.org/officeDocument/2006/relationships/image" Target="../media/image1.png"/><Relationship Id="rId12" Type="http://schemas.openxmlformats.org/officeDocument/2006/relationships/slide" Target="slide2.xml"/><Relationship Id="rId17" Type="http://schemas.openxmlformats.org/officeDocument/2006/relationships/slide" Target="slide13.xml"/><Relationship Id="rId2" Type="http://schemas.openxmlformats.org/officeDocument/2006/relationships/notesSlide" Target="../notesSlides/notesSlide19.xml"/><Relationship Id="rId16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png"/><Relationship Id="rId11" Type="http://schemas.openxmlformats.org/officeDocument/2006/relationships/slide" Target="slide19.xml"/><Relationship Id="rId5" Type="http://schemas.openxmlformats.org/officeDocument/2006/relationships/image" Target="../media/image2.png"/><Relationship Id="rId15" Type="http://schemas.openxmlformats.org/officeDocument/2006/relationships/image" Target="../media/image33.png"/><Relationship Id="rId10" Type="http://schemas.openxmlformats.org/officeDocument/2006/relationships/image" Target="../media/image4.png"/><Relationship Id="rId4" Type="http://schemas.openxmlformats.org/officeDocument/2006/relationships/image" Target="../media/image32.png"/><Relationship Id="rId9" Type="http://schemas.openxmlformats.org/officeDocument/2006/relationships/slide" Target="slide5.xml"/><Relationship Id="rId14" Type="http://schemas.openxmlformats.org/officeDocument/2006/relationships/image" Target="../media/image7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image" Target="../media/image7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12" Type="http://schemas.openxmlformats.org/officeDocument/2006/relationships/image" Target="../media/image5.png"/><Relationship Id="rId2" Type="http://schemas.openxmlformats.org/officeDocument/2006/relationships/notesSlide" Target="../notesSlides/notesSlide20.xml"/><Relationship Id="rId16" Type="http://schemas.openxmlformats.org/officeDocument/2006/relationships/slide" Target="slide13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slide" Target="slide2.xml"/><Relationship Id="rId5" Type="http://schemas.openxmlformats.org/officeDocument/2006/relationships/image" Target="../media/image31.png"/><Relationship Id="rId15" Type="http://schemas.openxmlformats.org/officeDocument/2006/relationships/image" Target="../media/image35.png"/><Relationship Id="rId10" Type="http://schemas.openxmlformats.org/officeDocument/2006/relationships/slide" Target="slide19.xml"/><Relationship Id="rId4" Type="http://schemas.openxmlformats.org/officeDocument/2006/relationships/image" Target="../media/image2.png"/><Relationship Id="rId9" Type="http://schemas.openxmlformats.org/officeDocument/2006/relationships/image" Target="../media/image4.png"/><Relationship Id="rId14" Type="http://schemas.openxmlformats.org/officeDocument/2006/relationships/image" Target="../media/image33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image" Target="../media/image7.png"/><Relationship Id="rId18" Type="http://schemas.openxmlformats.org/officeDocument/2006/relationships/image" Target="../media/image34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12" Type="http://schemas.openxmlformats.org/officeDocument/2006/relationships/image" Target="../media/image5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21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slide" Target="slide2.xml"/><Relationship Id="rId5" Type="http://schemas.openxmlformats.org/officeDocument/2006/relationships/image" Target="../media/image31.png"/><Relationship Id="rId15" Type="http://schemas.openxmlformats.org/officeDocument/2006/relationships/image" Target="../media/image25.png"/><Relationship Id="rId10" Type="http://schemas.openxmlformats.org/officeDocument/2006/relationships/slide" Target="slide19.xml"/><Relationship Id="rId19" Type="http://schemas.openxmlformats.org/officeDocument/2006/relationships/slide" Target="slide13.xml"/><Relationship Id="rId4" Type="http://schemas.openxmlformats.org/officeDocument/2006/relationships/image" Target="../media/image2.png"/><Relationship Id="rId9" Type="http://schemas.openxmlformats.org/officeDocument/2006/relationships/image" Target="../media/image4.png"/><Relationship Id="rId14" Type="http://schemas.openxmlformats.org/officeDocument/2006/relationships/image" Target="../media/image33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slide" Target="slide5.xml"/><Relationship Id="rId13" Type="http://schemas.openxmlformats.org/officeDocument/2006/relationships/image" Target="../media/image7.png"/><Relationship Id="rId18" Type="http://schemas.openxmlformats.org/officeDocument/2006/relationships/image" Target="../media/image35.png"/><Relationship Id="rId3" Type="http://schemas.openxmlformats.org/officeDocument/2006/relationships/image" Target="../media/image8.png"/><Relationship Id="rId7" Type="http://schemas.openxmlformats.org/officeDocument/2006/relationships/image" Target="../media/image3.png"/><Relationship Id="rId12" Type="http://schemas.openxmlformats.org/officeDocument/2006/relationships/image" Target="../media/image5.pn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22.xml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.png"/><Relationship Id="rId11" Type="http://schemas.openxmlformats.org/officeDocument/2006/relationships/slide" Target="slide2.xml"/><Relationship Id="rId5" Type="http://schemas.openxmlformats.org/officeDocument/2006/relationships/image" Target="../media/image31.png"/><Relationship Id="rId15" Type="http://schemas.openxmlformats.org/officeDocument/2006/relationships/image" Target="../media/image25.png"/><Relationship Id="rId10" Type="http://schemas.openxmlformats.org/officeDocument/2006/relationships/slide" Target="slide19.xml"/><Relationship Id="rId19" Type="http://schemas.openxmlformats.org/officeDocument/2006/relationships/slide" Target="slide13.xml"/><Relationship Id="rId4" Type="http://schemas.openxmlformats.org/officeDocument/2006/relationships/image" Target="../media/image2.png"/><Relationship Id="rId9" Type="http://schemas.openxmlformats.org/officeDocument/2006/relationships/image" Target="../media/image4.png"/><Relationship Id="rId1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ZoneTexte 1"/>
          <p:cNvSpPr txBox="1">
            <a:spLocks noChangeArrowheads="1"/>
          </p:cNvSpPr>
          <p:nvPr/>
        </p:nvSpPr>
        <p:spPr bwMode="auto">
          <a:xfrm>
            <a:off x="6007100" y="6605588"/>
            <a:ext cx="3136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100" dirty="0">
                <a:latin typeface="Arial"/>
                <a:ea typeface="ＭＳ Ｐゴシック"/>
                <a:cs typeface="Arial"/>
              </a:rPr>
              <a:t>© BORDAS/SEJER, 2025 – Calcul mental CE2</a:t>
            </a:r>
          </a:p>
        </p:txBody>
      </p:sp>
      <p:pic>
        <p:nvPicPr>
          <p:cNvPr id="3075" name="Image 1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81213" y="3127375"/>
            <a:ext cx="5094287" cy="1041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6" name="Imag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5" y="-1428"/>
            <a:ext cx="9362355" cy="7585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7" name="Image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"/>
          <a:stretch>
            <a:fillRect/>
          </a:stretch>
        </p:blipFill>
        <p:spPr bwMode="auto">
          <a:xfrm>
            <a:off x="3633788" y="127000"/>
            <a:ext cx="1871662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078" name="Groupe 3"/>
          <p:cNvGrpSpPr>
            <a:grpSpLocks/>
          </p:cNvGrpSpPr>
          <p:nvPr/>
        </p:nvGrpSpPr>
        <p:grpSpPr bwMode="auto">
          <a:xfrm>
            <a:off x="4605338" y="3227388"/>
            <a:ext cx="1441450" cy="293687"/>
            <a:chOff x="4322064" y="4901783"/>
            <a:chExt cx="1440840" cy="294875"/>
          </a:xfrm>
        </p:grpSpPr>
        <p:pic>
          <p:nvPicPr>
            <p:cNvPr id="3081" name="Image 1">
              <a:hlinkClick r:id="rId6" action="ppaction://hlinksldjump"/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749"/>
            <a:stretch>
              <a:fillRect/>
            </a:stretch>
          </p:blipFill>
          <p:spPr bwMode="auto">
            <a:xfrm>
              <a:off x="4723280" y="4906963"/>
              <a:ext cx="270821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2" name="Image 12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273" r="47540"/>
            <a:stretch>
              <a:fillRect/>
            </a:stretch>
          </p:blipFill>
          <p:spPr bwMode="auto">
            <a:xfrm>
              <a:off x="5107281" y="4906963"/>
              <a:ext cx="267510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3" name="Image 13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0"/>
            <a:stretch>
              <a:fillRect/>
            </a:stretch>
          </p:blipFill>
          <p:spPr bwMode="auto">
            <a:xfrm>
              <a:off x="5487971" y="4908658"/>
              <a:ext cx="274933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084" name="Image 2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2064" y="4901783"/>
              <a:ext cx="288036" cy="29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Image 2" descr="Une image contenant texte, logo, capture d’écran, Police&#10;&#10;Le contenu généré par l’IA peut être incorrect.">
            <a:extLst>
              <a:ext uri="{FF2B5EF4-FFF2-40B4-BE49-F238E27FC236}">
                <a16:creationId xmlns:a16="http://schemas.microsoft.com/office/drawing/2014/main" id="{FA7A6643-6D5E-F7EB-0564-6324C430A31D}"/>
              </a:ext>
            </a:extLst>
      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7376751" y="240126"/>
            <a:ext cx="1555861" cy="2189950"/>
          </a:xfrm>
          <a:prstGeom prst="rect">
            <a:avLst/>
          </a:prstGeom>
        </p:spPr>
      </p:pic>
      <p:pic>
        <p:nvPicPr>
          <p:cNvPr id="5" name="Image 1" descr="Une image contenant Police, Graphique, graphisme, logo&#10;&#10;Le contenu généré par l’IA peut être incorrect.">
            <a:extLst>
              <a:ext uri="{FF2B5EF4-FFF2-40B4-BE49-F238E27FC236}">
                <a16:creationId xmlns:a16="http://schemas.microsoft.com/office/drawing/2014/main" id="{3BE3C27F-7DBD-3044-3615-74A0A0531D31}"/>
              </a:ext>
            </a:extLst>
          </p:cNvPr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9871" y="617898"/>
            <a:ext cx="19272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slow">
    <p:cover dir="d"/>
  </p:transition>
  <p:timing>
    <p:tnLst>
      <p:par>
        <p:cTn id="1" dur="indefinite" restart="never" nodeType="tmRoot">
          <p:childTnLst>
            <p:seq concurrent="1" nextAc="seek">
              <p:cTn id="2" dur="0" nodeType="mainSeq"/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Image 1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-20638"/>
            <a:ext cx="9448800" cy="78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3" name="Image 1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385888"/>
            <a:ext cx="86868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4" name="Image 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3175"/>
            <a:ext cx="19272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25" name="Rectangle 2"/>
          <p:cNvSpPr txBox="1">
            <a:spLocks noChangeArrowheads="1"/>
          </p:cNvSpPr>
          <p:nvPr/>
        </p:nvSpPr>
        <p:spPr bwMode="auto">
          <a:xfrm>
            <a:off x="1260475" y="1865313"/>
            <a:ext cx="73834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Trebuchet MS" panose="020B0603020202020204" pitchFamily="34" charset="0"/>
              </a:rPr>
              <a:t>Trouve dans ta tête ou sur l’ardoise les nombres qui manquent.</a:t>
            </a:r>
          </a:p>
        </p:txBody>
      </p:sp>
      <p:pic>
        <p:nvPicPr>
          <p:cNvPr id="5127" name="Image 20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44550"/>
            <a:ext cx="22034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8" name="Image 22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4325" y="4240213"/>
            <a:ext cx="1265238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9" name="Image 23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62825" y="4195763"/>
            <a:ext cx="1660525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130" name="ZoneTexte 1"/>
          <p:cNvSpPr txBox="1">
            <a:spLocks noChangeArrowheads="1"/>
          </p:cNvSpPr>
          <p:nvPr/>
        </p:nvSpPr>
        <p:spPr bwMode="auto">
          <a:xfrm>
            <a:off x="6007100" y="6605588"/>
            <a:ext cx="3136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None/>
            </a:pPr>
            <a:r>
              <a:rPr lang="fr-FR" altLang="fr-FR" sz="1100" dirty="0">
                <a:latin typeface="Arial"/>
                <a:ea typeface="ＭＳ Ｐゴシック"/>
                <a:cs typeface="Arial"/>
              </a:rPr>
              <a:t>© BORDAS/SEJER, 2025 – Calcul mental CE2</a:t>
            </a:r>
          </a:p>
        </p:txBody>
      </p:sp>
      <p:pic>
        <p:nvPicPr>
          <p:cNvPr id="5131" name="Image 3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"/>
          <a:stretch>
            <a:fillRect/>
          </a:stretch>
        </p:blipFill>
        <p:spPr bwMode="auto">
          <a:xfrm>
            <a:off x="4103688" y="142875"/>
            <a:ext cx="9302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32" name="Groupe 29"/>
          <p:cNvGrpSpPr>
            <a:grpSpLocks noChangeAspect="1"/>
          </p:cNvGrpSpPr>
          <p:nvPr/>
        </p:nvGrpSpPr>
        <p:grpSpPr bwMode="auto">
          <a:xfrm>
            <a:off x="2652713" y="1030288"/>
            <a:ext cx="1312862" cy="269875"/>
            <a:chOff x="4322064" y="4898610"/>
            <a:chExt cx="1440840" cy="296353"/>
          </a:xfrm>
        </p:grpSpPr>
        <p:pic>
          <p:nvPicPr>
            <p:cNvPr id="5139" name="Image 30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749"/>
            <a:stretch>
              <a:fillRect/>
            </a:stretch>
          </p:blipFill>
          <p:spPr bwMode="auto">
            <a:xfrm>
              <a:off x="4723280" y="4906963"/>
              <a:ext cx="270821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40" name="Image 31">
              <a:hlinkClick r:id="rId12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47273" r="47540"/>
            <a:stretch>
              <a:fillRect/>
            </a:stretch>
          </p:blipFill>
          <p:spPr bwMode="auto">
            <a:xfrm>
              <a:off x="5107281" y="4906963"/>
              <a:ext cx="267510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41" name="Image 32">
              <a:hlinkClick r:id="rId13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0"/>
            <a:stretch>
              <a:fillRect/>
            </a:stretch>
          </p:blipFill>
          <p:spPr bwMode="auto">
            <a:xfrm>
              <a:off x="5487971" y="4898610"/>
              <a:ext cx="274933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5142" name="Image 33">
              <a:hlinkClick r:id="rId14" action="ppaction://hlinksldjump"/>
            </p:cNvPr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2064" y="4901783"/>
              <a:ext cx="288036" cy="29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5133" name="Image 4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8" y="1903413"/>
            <a:ext cx="458787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34" name="Image 6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8" y="2911475"/>
            <a:ext cx="7920037" cy="585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 Box 2"/>
          <p:cNvSpPr txBox="1">
            <a:spLocks noChangeArrowheads="1"/>
          </p:cNvSpPr>
          <p:nvPr/>
        </p:nvSpPr>
        <p:spPr bwMode="auto">
          <a:xfrm>
            <a:off x="1700213" y="3844925"/>
            <a:ext cx="2286000" cy="12493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ts val="0"/>
              </a:spcBef>
              <a:buFontTx/>
              <a:buNone/>
              <a:defRPr/>
            </a:pP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Trouve la </a:t>
            </a:r>
            <a:r>
              <a:rPr lang="fr-FR" altLang="fr-FR" sz="1800" b="1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règle</a:t>
            </a: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qui permet de </a:t>
            </a:r>
            <a:r>
              <a:rPr lang="fr-FR" altLang="fr-FR" sz="1800" b="1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passer d’une case à l’autre</a:t>
            </a: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</p:txBody>
      </p:sp>
      <p:sp>
        <p:nvSpPr>
          <p:cNvPr id="28" name="Rectangle à coins arrondis 25"/>
          <p:cNvSpPr/>
          <p:nvPr/>
        </p:nvSpPr>
        <p:spPr bwMode="auto">
          <a:xfrm>
            <a:off x="1700213" y="3844925"/>
            <a:ext cx="2286000" cy="1249363"/>
          </a:xfrm>
          <a:prstGeom prst="wedgeRectCallout">
            <a:avLst>
              <a:gd name="adj1" fmla="val -64412"/>
              <a:gd name="adj2" fmla="val 25486"/>
            </a:avLst>
          </a:prstGeom>
          <a:noFill/>
          <a:ln w="1905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sp>
        <p:nvSpPr>
          <p:cNvPr id="29" name="Rectangle 28"/>
          <p:cNvSpPr>
            <a:spLocks noChangeArrowheads="1"/>
          </p:cNvSpPr>
          <p:nvPr/>
        </p:nvSpPr>
        <p:spPr bwMode="auto">
          <a:xfrm>
            <a:off x="4156075" y="3932238"/>
            <a:ext cx="3008313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ts val="0"/>
              </a:spcBef>
              <a:buFontTx/>
              <a:buNone/>
              <a:defRPr/>
            </a:pP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Quel est ce calcul</a:t>
            </a:r>
          </a:p>
          <a:p>
            <a:pPr algn="ctr" eaLnBrk="1" hangingPunct="1">
              <a:spcBef>
                <a:spcPts val="0"/>
              </a:spcBef>
              <a:buFontTx/>
              <a:buNone/>
              <a:defRPr/>
            </a:pP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qui fait passer </a:t>
            </a:r>
            <a:r>
              <a:rPr lang="fr-FR" altLang="fr-FR" sz="1800" b="1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6 à 8</a:t>
            </a: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puis </a:t>
            </a:r>
            <a:r>
              <a:rPr lang="fr-FR" altLang="fr-FR" sz="1800" b="1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 8 à 10 </a:t>
            </a: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?</a:t>
            </a:r>
          </a:p>
        </p:txBody>
      </p:sp>
      <p:sp>
        <p:nvSpPr>
          <p:cNvPr id="30" name="Rectangle 29"/>
          <p:cNvSpPr/>
          <p:nvPr/>
        </p:nvSpPr>
        <p:spPr bwMode="auto">
          <a:xfrm>
            <a:off x="4156075" y="3933825"/>
            <a:ext cx="3008313" cy="1008063"/>
          </a:xfrm>
          <a:prstGeom prst="wedgeRectCallout">
            <a:avLst>
              <a:gd name="adj1" fmla="val 61595"/>
              <a:gd name="adj2" fmla="val 33411"/>
            </a:avLst>
          </a:prstGeom>
          <a:noFill/>
          <a:ln w="1905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 animBg="1"/>
      <p:bldP spid="29" grpId="0"/>
      <p:bldP spid="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Imag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385888"/>
            <a:ext cx="86868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1" name="Imag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-20638"/>
            <a:ext cx="9448800" cy="78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3" name="Image 27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60"/>
          <a:stretch>
            <a:fillRect/>
          </a:stretch>
        </p:blipFill>
        <p:spPr bwMode="auto">
          <a:xfrm>
            <a:off x="411163" y="4408488"/>
            <a:ext cx="1771650" cy="2452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ZoneTexte 1"/>
          <p:cNvSpPr txBox="1">
            <a:spLocks noChangeArrowheads="1"/>
          </p:cNvSpPr>
          <p:nvPr/>
        </p:nvSpPr>
        <p:spPr bwMode="auto">
          <a:xfrm>
            <a:off x="6007100" y="6605588"/>
            <a:ext cx="3136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100" dirty="0">
                <a:latin typeface="Arial"/>
                <a:ea typeface="ＭＳ Ｐゴシック"/>
                <a:cs typeface="Arial"/>
              </a:rPr>
              <a:t>© BORDAS/SEJER, 2025 – Calcul mental CE2</a:t>
            </a:r>
          </a:p>
        </p:txBody>
      </p:sp>
      <p:pic>
        <p:nvPicPr>
          <p:cNvPr id="7175" name="Image 20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44550"/>
            <a:ext cx="22034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6" name="Image 3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"/>
          <a:stretch>
            <a:fillRect/>
          </a:stretch>
        </p:blipFill>
        <p:spPr bwMode="auto">
          <a:xfrm>
            <a:off x="4103688" y="142875"/>
            <a:ext cx="9302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77" name="Groupe 29"/>
          <p:cNvGrpSpPr>
            <a:grpSpLocks noChangeAspect="1"/>
          </p:cNvGrpSpPr>
          <p:nvPr/>
        </p:nvGrpSpPr>
        <p:grpSpPr bwMode="auto">
          <a:xfrm>
            <a:off x="2652713" y="1030288"/>
            <a:ext cx="1312862" cy="269875"/>
            <a:chOff x="4322064" y="4898610"/>
            <a:chExt cx="1440840" cy="296353"/>
          </a:xfrm>
        </p:grpSpPr>
        <p:pic>
          <p:nvPicPr>
            <p:cNvPr id="7187" name="Image 30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749"/>
            <a:stretch>
              <a:fillRect/>
            </a:stretch>
          </p:blipFill>
          <p:spPr bwMode="auto">
            <a:xfrm>
              <a:off x="4723280" y="4906963"/>
              <a:ext cx="270821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8" name="Image 32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0"/>
            <a:stretch>
              <a:fillRect/>
            </a:stretch>
          </p:blipFill>
          <p:spPr bwMode="auto">
            <a:xfrm>
              <a:off x="5487971" y="4898610"/>
              <a:ext cx="274933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189" name="Image 33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2064" y="4901783"/>
              <a:ext cx="288036" cy="29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7178" name="Image 1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3175"/>
            <a:ext cx="19272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9" name="Image 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8" y="1903413"/>
            <a:ext cx="458787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80" name="Image 1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8" y="2911475"/>
            <a:ext cx="79200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Image 23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2668588"/>
            <a:ext cx="7348538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183" name="Groupe 1"/>
          <p:cNvGrpSpPr>
            <a:grpSpLocks/>
          </p:cNvGrpSpPr>
          <p:nvPr/>
        </p:nvGrpSpPr>
        <p:grpSpPr bwMode="auto">
          <a:xfrm>
            <a:off x="2360613" y="4333875"/>
            <a:ext cx="2903537" cy="955675"/>
            <a:chOff x="1729092" y="3894027"/>
            <a:chExt cx="2903537" cy="955768"/>
          </a:xfrm>
        </p:grpSpPr>
        <p:sp>
          <p:nvSpPr>
            <p:cNvPr id="7185" name="Text Box 2"/>
            <p:cNvSpPr txBox="1">
              <a:spLocks noChangeArrowheads="1"/>
            </p:cNvSpPr>
            <p:nvPr/>
          </p:nvSpPr>
          <p:spPr bwMode="auto">
            <a:xfrm>
              <a:off x="1729092" y="3894027"/>
              <a:ext cx="2903537" cy="95576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fr-FR" altLang="fr-FR" sz="1800">
                  <a:solidFill>
                    <a:srgbClr val="FF0066"/>
                  </a:solidFill>
                  <a:latin typeface="Verdana" panose="020B0604030504040204" pitchFamily="34" charset="0"/>
                </a:rPr>
                <a:t>J’ai compté </a:t>
              </a:r>
              <a:r>
                <a:rPr lang="fr-FR" altLang="fr-FR" sz="1800" b="1">
                  <a:solidFill>
                    <a:srgbClr val="FF0066"/>
                  </a:solidFill>
                  <a:latin typeface="Verdana" panose="020B0604030504040204" pitchFamily="34" charset="0"/>
                </a:rPr>
                <a:t>de 2 en 2</a:t>
              </a:r>
              <a:r>
                <a:rPr lang="fr-FR" altLang="fr-FR" sz="1800">
                  <a:solidFill>
                    <a:srgbClr val="FF0066"/>
                  </a:solidFill>
                  <a:latin typeface="Verdana" panose="020B0604030504040204" pitchFamily="34" charset="0"/>
                </a:rPr>
                <a:t>,</a:t>
              </a:r>
              <a:r>
                <a:rPr lang="fr-FR" altLang="fr-FR" sz="1800" b="1">
                  <a:solidFill>
                    <a:srgbClr val="FF0066"/>
                  </a:solidFill>
                  <a:latin typeface="Verdana" panose="020B0604030504040204" pitchFamily="34" charset="0"/>
                </a:rPr>
                <a:t> en avançant</a:t>
              </a:r>
              <a:r>
                <a:rPr lang="fr-FR" altLang="fr-FR" sz="1800">
                  <a:solidFill>
                    <a:srgbClr val="FF0066"/>
                  </a:solidFill>
                  <a:latin typeface="Verdana" panose="020B0604030504040204" pitchFamily="34" charset="0"/>
                </a:rPr>
                <a:t> !</a:t>
              </a:r>
              <a:endParaRPr lang="fr-FR" altLang="fr-FR" sz="2800">
                <a:solidFill>
                  <a:srgbClr val="FF0066"/>
                </a:solidFill>
                <a:latin typeface="Comic Sans MS" panose="030F0702030302020204" pitchFamily="66" charset="0"/>
              </a:endParaRPr>
            </a:p>
          </p:txBody>
        </p:sp>
        <p:sp>
          <p:nvSpPr>
            <p:cNvPr id="30" name="Rectangle à coins arrondis 25"/>
            <p:cNvSpPr/>
            <p:nvPr/>
          </p:nvSpPr>
          <p:spPr bwMode="auto">
            <a:xfrm>
              <a:off x="1730679" y="3897202"/>
              <a:ext cx="2901950" cy="952593"/>
            </a:xfrm>
            <a:prstGeom prst="wedgeRectCallout">
              <a:avLst>
                <a:gd name="adj1" fmla="val -60600"/>
                <a:gd name="adj2" fmla="val 20257"/>
              </a:avLst>
            </a:prstGeom>
            <a:noFill/>
            <a:ln w="19050">
              <a:solidFill>
                <a:srgbClr val="FF006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fr-FR"/>
            </a:p>
          </p:txBody>
        </p:sp>
      </p:grpSp>
      <p:pic>
        <p:nvPicPr>
          <p:cNvPr id="3" name="Image 31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3" r="47540"/>
          <a:stretch>
            <a:fillRect/>
          </a:stretch>
        </p:blipFill>
        <p:spPr bwMode="auto">
          <a:xfrm>
            <a:off x="3368675" y="1038225"/>
            <a:ext cx="2428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184" name="Rectangle 2"/>
          <p:cNvSpPr txBox="1">
            <a:spLocks noChangeArrowheads="1"/>
          </p:cNvSpPr>
          <p:nvPr/>
        </p:nvSpPr>
        <p:spPr bwMode="auto">
          <a:xfrm>
            <a:off x="1260475" y="1865313"/>
            <a:ext cx="73834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Trebuchet MS" panose="020B0603020202020204" pitchFamily="34" charset="0"/>
              </a:rPr>
              <a:t>Trouve dans ta tête ou sur l’ardoise les nombres qui manquent.</a:t>
            </a:r>
          </a:p>
        </p:txBody>
      </p:sp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Imag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385888"/>
            <a:ext cx="86868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19" name="Text Box 2"/>
          <p:cNvSpPr txBox="1">
            <a:spLocks noChangeArrowheads="1"/>
          </p:cNvSpPr>
          <p:nvPr/>
        </p:nvSpPr>
        <p:spPr bwMode="auto">
          <a:xfrm>
            <a:off x="5033963" y="3582988"/>
            <a:ext cx="1787525" cy="17478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 6 </a:t>
            </a: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+</a:t>
            </a: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 </a:t>
            </a: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2 </a:t>
            </a: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= 8</a:t>
            </a:r>
            <a:b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</a:b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   8 </a:t>
            </a: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+ 2 </a:t>
            </a: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= 10</a:t>
            </a:r>
            <a:b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</a:b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 10 </a:t>
            </a: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+ 2</a:t>
            </a: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 = 12</a:t>
            </a:r>
          </a:p>
          <a:p>
            <a:pPr algn="ctr" eaLnBrk="1" hangingPunct="1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Etc. </a:t>
            </a:r>
            <a:br>
              <a:rPr lang="fr-FR" altLang="fr-FR" sz="800">
                <a:solidFill>
                  <a:srgbClr val="FF0066"/>
                </a:solidFill>
                <a:latin typeface="Comic Sans MS" panose="030F0702030302020204" pitchFamily="66" charset="0"/>
              </a:rPr>
            </a:br>
            <a:endParaRPr lang="fr-FR" altLang="fr-FR" sz="280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9220" name="ZoneTexte 1"/>
          <p:cNvSpPr txBox="1">
            <a:spLocks noChangeArrowheads="1"/>
          </p:cNvSpPr>
          <p:nvPr/>
        </p:nvSpPr>
        <p:spPr bwMode="auto">
          <a:xfrm>
            <a:off x="6007100" y="6605588"/>
            <a:ext cx="3136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100" dirty="0">
                <a:latin typeface="Arial"/>
                <a:ea typeface="ＭＳ Ｐゴシック"/>
                <a:cs typeface="Arial"/>
              </a:rPr>
              <a:t>© BORDAS/SEJER, 2025 – Calcul mental CE2</a:t>
            </a:r>
          </a:p>
        </p:txBody>
      </p:sp>
      <p:pic>
        <p:nvPicPr>
          <p:cNvPr id="9221" name="Imag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-20638"/>
            <a:ext cx="9448800" cy="78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Image 20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44550"/>
            <a:ext cx="22034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4" name="Image 3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"/>
          <a:stretch>
            <a:fillRect/>
          </a:stretch>
        </p:blipFill>
        <p:spPr bwMode="auto">
          <a:xfrm>
            <a:off x="4103688" y="142875"/>
            <a:ext cx="9302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9225" name="Groupe 29"/>
          <p:cNvGrpSpPr>
            <a:grpSpLocks noChangeAspect="1"/>
          </p:cNvGrpSpPr>
          <p:nvPr/>
        </p:nvGrpSpPr>
        <p:grpSpPr bwMode="auto">
          <a:xfrm>
            <a:off x="2652713" y="1030288"/>
            <a:ext cx="1312862" cy="269875"/>
            <a:chOff x="4322064" y="4898610"/>
            <a:chExt cx="1440840" cy="296353"/>
          </a:xfrm>
        </p:grpSpPr>
        <p:pic>
          <p:nvPicPr>
            <p:cNvPr id="9234" name="Image 30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749"/>
            <a:stretch>
              <a:fillRect/>
            </a:stretch>
          </p:blipFill>
          <p:spPr bwMode="auto">
            <a:xfrm>
              <a:off x="4723280" y="4906963"/>
              <a:ext cx="270821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5" name="Image 32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0"/>
            <a:stretch>
              <a:fillRect/>
            </a:stretch>
          </p:blipFill>
          <p:spPr bwMode="auto">
            <a:xfrm>
              <a:off x="5487971" y="4898610"/>
              <a:ext cx="274933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9236" name="Image 33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2064" y="4901783"/>
              <a:ext cx="288036" cy="29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226" name="Image 1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3175"/>
            <a:ext cx="19272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Image 4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8" y="1903413"/>
            <a:ext cx="458787" cy="466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Image 29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838" y="2911475"/>
            <a:ext cx="7920037" cy="5810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9" name="Image 22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6000" y="2668588"/>
            <a:ext cx="7348538" cy="2555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" name="Rectangle à coins arrondis 25"/>
          <p:cNvSpPr/>
          <p:nvPr/>
        </p:nvSpPr>
        <p:spPr bwMode="auto">
          <a:xfrm>
            <a:off x="5033963" y="3582988"/>
            <a:ext cx="1784350" cy="1747837"/>
          </a:xfrm>
          <a:prstGeom prst="wedgeRectCallout">
            <a:avLst>
              <a:gd name="adj1" fmla="val 79040"/>
              <a:gd name="adj2" fmla="val 24123"/>
            </a:avLst>
          </a:prstGeom>
          <a:noFill/>
          <a:ln w="19050">
            <a:solidFill>
              <a:srgbClr val="FF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pic>
        <p:nvPicPr>
          <p:cNvPr id="9231" name="Image 27"/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-360"/>
          <a:stretch>
            <a:fillRect/>
          </a:stretch>
        </p:blipFill>
        <p:spPr bwMode="auto">
          <a:xfrm>
            <a:off x="7073900" y="4260850"/>
            <a:ext cx="1583760" cy="23483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2" name="Image 31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3" r="47540"/>
          <a:stretch>
            <a:fillRect/>
          </a:stretch>
        </p:blipFill>
        <p:spPr bwMode="auto">
          <a:xfrm>
            <a:off x="3368675" y="1038225"/>
            <a:ext cx="2428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3" name="Rectangle 2"/>
          <p:cNvSpPr txBox="1">
            <a:spLocks noChangeArrowheads="1"/>
          </p:cNvSpPr>
          <p:nvPr/>
        </p:nvSpPr>
        <p:spPr bwMode="auto">
          <a:xfrm>
            <a:off x="1260475" y="1865313"/>
            <a:ext cx="73834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Trebuchet MS" panose="020B0603020202020204" pitchFamily="34" charset="0"/>
              </a:rPr>
              <a:t>Trouve dans ta tête ou sur l’ardoise les nombres qui manquent.</a:t>
            </a:r>
          </a:p>
        </p:txBody>
      </p:sp>
    </p:spTree>
  </p:cSld>
  <p:clrMapOvr>
    <a:masterClrMapping/>
  </p:clrMapOvr>
  <p:transition spd="med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6" name="Imag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385888"/>
            <a:ext cx="86868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267" name="Rectangle 2"/>
          <p:cNvSpPr txBox="1">
            <a:spLocks noChangeArrowheads="1"/>
          </p:cNvSpPr>
          <p:nvPr/>
        </p:nvSpPr>
        <p:spPr bwMode="auto">
          <a:xfrm>
            <a:off x="1260475" y="1865313"/>
            <a:ext cx="73834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Trebuchet MS" panose="020B0603020202020204" pitchFamily="34" charset="0"/>
              </a:rPr>
              <a:t>Calcule.</a:t>
            </a:r>
          </a:p>
        </p:txBody>
      </p:sp>
      <p:grpSp>
        <p:nvGrpSpPr>
          <p:cNvPr id="6" name="Groupe 5"/>
          <p:cNvGrpSpPr>
            <a:grpSpLocks/>
          </p:cNvGrpSpPr>
          <p:nvPr/>
        </p:nvGrpSpPr>
        <p:grpSpPr bwMode="auto">
          <a:xfrm>
            <a:off x="414338" y="4098925"/>
            <a:ext cx="3433762" cy="2576513"/>
            <a:chOff x="946059" y="4117369"/>
            <a:chExt cx="3433600" cy="2574666"/>
          </a:xfrm>
        </p:grpSpPr>
        <p:sp>
          <p:nvSpPr>
            <p:cNvPr id="5142" name="Text Box 2"/>
            <p:cNvSpPr txBox="1">
              <a:spLocks noChangeArrowheads="1"/>
            </p:cNvSpPr>
            <p:nvPr/>
          </p:nvSpPr>
          <p:spPr bwMode="auto">
            <a:xfrm>
              <a:off x="2342993" y="4128474"/>
              <a:ext cx="2036666" cy="4997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spcBef>
                  <a:spcPts val="2000"/>
                </a:spcBef>
                <a:buFontTx/>
                <a:buNone/>
                <a:defRPr/>
              </a:pPr>
              <a:r>
                <a:rPr lang="fr-FR" altLang="fr-FR" sz="1800" dirty="0">
                  <a:solidFill>
                    <a:schemeClr val="accent5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Je pars de </a:t>
              </a:r>
              <a:r>
                <a:rPr lang="fr-FR" altLang="fr-FR" sz="1800" b="1" dirty="0">
                  <a:solidFill>
                    <a:schemeClr val="accent5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15</a:t>
              </a:r>
              <a:r>
                <a:rPr lang="fr-FR" altLang="fr-FR" sz="1800" dirty="0">
                  <a:solidFill>
                    <a:schemeClr val="accent5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…</a:t>
              </a:r>
            </a:p>
          </p:txBody>
        </p:sp>
        <p:pic>
          <p:nvPicPr>
            <p:cNvPr id="11287" name="Image 35"/>
            <p:cNvPicPr>
              <a:picLocks noChangeAspect="1"/>
            </p:cNvPicPr>
            <p:nvPr/>
          </p:nvPicPr>
          <p:blipFill>
            <a:blip r:embed="rId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46059" y="4117369"/>
              <a:ext cx="1265365" cy="257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4" name="Text Box 2"/>
          <p:cNvSpPr txBox="1">
            <a:spLocks noChangeArrowheads="1"/>
          </p:cNvSpPr>
          <p:nvPr/>
        </p:nvSpPr>
        <p:spPr bwMode="auto">
          <a:xfrm>
            <a:off x="3495675" y="4762500"/>
            <a:ext cx="3656013" cy="669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2000"/>
              </a:spcBef>
              <a:buFontTx/>
              <a:buNone/>
              <a:defRPr/>
            </a:pP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 et </a:t>
            </a:r>
            <a:r>
              <a:rPr lang="fr-FR" altLang="fr-FR" sz="1800" b="1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j’ajoute 9</a:t>
            </a: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</a:p>
          <a:p>
            <a:pPr eaLnBrk="1" hangingPunct="1">
              <a:spcBef>
                <a:spcPts val="0"/>
              </a:spcBef>
              <a:buFontTx/>
              <a:buNone/>
              <a:defRPr/>
            </a:pP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Quel nombre vais-je trouver ?</a:t>
            </a:r>
            <a:endParaRPr lang="fr-FR" altLang="fr-FR" sz="2800" dirty="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11270" name="ZoneTexte 1"/>
          <p:cNvSpPr txBox="1">
            <a:spLocks noChangeArrowheads="1"/>
          </p:cNvSpPr>
          <p:nvPr/>
        </p:nvSpPr>
        <p:spPr bwMode="auto">
          <a:xfrm>
            <a:off x="6007100" y="6605588"/>
            <a:ext cx="3136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100" dirty="0">
                <a:latin typeface="Arial"/>
                <a:ea typeface="ＭＳ Ｐゴシック"/>
                <a:cs typeface="Arial"/>
              </a:rPr>
              <a:t>© BORDAS/SEJER, 2025 – Calcul mental CE2</a:t>
            </a:r>
          </a:p>
        </p:txBody>
      </p:sp>
      <p:pic>
        <p:nvPicPr>
          <p:cNvPr id="11271" name="Imag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-20638"/>
            <a:ext cx="9448800" cy="78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3" name="Image 20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44550"/>
            <a:ext cx="22034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4" name="Image 3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"/>
          <a:stretch>
            <a:fillRect/>
          </a:stretch>
        </p:blipFill>
        <p:spPr bwMode="auto">
          <a:xfrm>
            <a:off x="4103688" y="142875"/>
            <a:ext cx="9302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1275" name="Groupe 29"/>
          <p:cNvGrpSpPr>
            <a:grpSpLocks noChangeAspect="1"/>
          </p:cNvGrpSpPr>
          <p:nvPr/>
        </p:nvGrpSpPr>
        <p:grpSpPr bwMode="auto">
          <a:xfrm>
            <a:off x="2652713" y="1030288"/>
            <a:ext cx="1312862" cy="269875"/>
            <a:chOff x="4322064" y="4898610"/>
            <a:chExt cx="1440840" cy="296353"/>
          </a:xfrm>
        </p:grpSpPr>
        <p:pic>
          <p:nvPicPr>
            <p:cNvPr id="11283" name="Image 30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749"/>
            <a:stretch>
              <a:fillRect/>
            </a:stretch>
          </p:blipFill>
          <p:spPr bwMode="auto">
            <a:xfrm>
              <a:off x="4723280" y="4906963"/>
              <a:ext cx="270821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4" name="Image 32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0"/>
            <a:stretch>
              <a:fillRect/>
            </a:stretch>
          </p:blipFill>
          <p:spPr bwMode="auto">
            <a:xfrm>
              <a:off x="5487971" y="4898610"/>
              <a:ext cx="274933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1285" name="Image 33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2064" y="4901783"/>
              <a:ext cx="288036" cy="29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1276" name="Image 1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3175"/>
            <a:ext cx="19272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7" name="Imag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1884363"/>
            <a:ext cx="4683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78" name="Image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2427288"/>
            <a:ext cx="2460625" cy="8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/>
          <p:cNvSpPr/>
          <p:nvPr/>
        </p:nvSpPr>
        <p:spPr bwMode="auto">
          <a:xfrm>
            <a:off x="3495675" y="4762500"/>
            <a:ext cx="3657600" cy="669925"/>
          </a:xfrm>
          <a:prstGeom prst="wedgeRectCallout">
            <a:avLst>
              <a:gd name="adj1" fmla="val 56582"/>
              <a:gd name="adj2" fmla="val 1445"/>
            </a:avLst>
          </a:prstGeom>
          <a:noFill/>
          <a:ln w="1905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2" name="Rectangle à coins arrondis 25"/>
          <p:cNvSpPr/>
          <p:nvPr/>
        </p:nvSpPr>
        <p:spPr bwMode="auto">
          <a:xfrm>
            <a:off x="1801813" y="4102100"/>
            <a:ext cx="2046287" cy="508000"/>
          </a:xfrm>
          <a:prstGeom prst="wedgeRectCallout">
            <a:avLst>
              <a:gd name="adj1" fmla="val -62857"/>
              <a:gd name="adj2" fmla="val 57146"/>
            </a:avLst>
          </a:prstGeom>
          <a:noFill/>
          <a:ln w="1905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pic>
        <p:nvPicPr>
          <p:cNvPr id="11281" name="Image 36"/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038" y="4217988"/>
            <a:ext cx="1514389" cy="23859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282" name="Image 31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3" r="47540"/>
          <a:stretch>
            <a:fillRect/>
          </a:stretch>
        </p:blipFill>
        <p:spPr bwMode="auto">
          <a:xfrm>
            <a:off x="3368675" y="1038225"/>
            <a:ext cx="2428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0" grpId="0" animBg="1"/>
      <p:bldP spid="3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Imag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385888"/>
            <a:ext cx="86868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" name="Text Box 2"/>
          <p:cNvSpPr txBox="1">
            <a:spLocks noChangeArrowheads="1"/>
          </p:cNvSpPr>
          <p:nvPr/>
        </p:nvSpPr>
        <p:spPr bwMode="auto">
          <a:xfrm>
            <a:off x="1806575" y="4100513"/>
            <a:ext cx="3070225" cy="654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ts val="2000"/>
              </a:spcBef>
              <a:buFontTx/>
              <a:buNone/>
              <a:defRPr/>
            </a:pP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Trouve une façon astucieuse d’</a:t>
            </a:r>
            <a:r>
              <a:rPr lang="fr-FR" altLang="fr-FR" sz="1800" b="1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ajouter</a:t>
            </a: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</a:t>
            </a:r>
            <a:r>
              <a:rPr lang="fr-FR" altLang="fr-FR" sz="1800" b="1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9</a:t>
            </a: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.</a:t>
            </a:r>
            <a:endParaRPr lang="fr-FR" altLang="fr-FR" sz="2800" dirty="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13316" name="Rectangle 2"/>
          <p:cNvSpPr txBox="1">
            <a:spLocks noChangeArrowheads="1"/>
          </p:cNvSpPr>
          <p:nvPr/>
        </p:nvSpPr>
        <p:spPr bwMode="auto">
          <a:xfrm>
            <a:off x="1260475" y="1865313"/>
            <a:ext cx="73834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Trebuchet MS" panose="020B0603020202020204" pitchFamily="34" charset="0"/>
              </a:rPr>
              <a:t>Calcule.</a:t>
            </a:r>
          </a:p>
        </p:txBody>
      </p:sp>
      <p:pic>
        <p:nvPicPr>
          <p:cNvPr id="13317" name="Image 35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338" y="4098925"/>
            <a:ext cx="1265237" cy="25765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318" name="ZoneTexte 1"/>
          <p:cNvSpPr txBox="1">
            <a:spLocks noChangeArrowheads="1"/>
          </p:cNvSpPr>
          <p:nvPr/>
        </p:nvSpPr>
        <p:spPr bwMode="auto">
          <a:xfrm>
            <a:off x="6007100" y="6605588"/>
            <a:ext cx="3136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100" dirty="0">
                <a:latin typeface="Arial"/>
                <a:ea typeface="ＭＳ Ｐゴシック"/>
                <a:cs typeface="Arial"/>
              </a:rPr>
              <a:t>© BORDAS/SEJER, 2025 – Calcul mental CE2</a:t>
            </a:r>
          </a:p>
        </p:txBody>
      </p:sp>
      <p:pic>
        <p:nvPicPr>
          <p:cNvPr id="13319" name="Imag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-20638"/>
            <a:ext cx="9448800" cy="78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1" name="Image 20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44550"/>
            <a:ext cx="22034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2" name="Image 3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"/>
          <a:stretch>
            <a:fillRect/>
          </a:stretch>
        </p:blipFill>
        <p:spPr bwMode="auto">
          <a:xfrm>
            <a:off x="4103688" y="142875"/>
            <a:ext cx="9302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3323" name="Groupe 29"/>
          <p:cNvGrpSpPr>
            <a:grpSpLocks noChangeAspect="1"/>
          </p:cNvGrpSpPr>
          <p:nvPr/>
        </p:nvGrpSpPr>
        <p:grpSpPr bwMode="auto">
          <a:xfrm>
            <a:off x="2652713" y="1030288"/>
            <a:ext cx="1312862" cy="269875"/>
            <a:chOff x="4322064" y="4898610"/>
            <a:chExt cx="1440840" cy="296353"/>
          </a:xfrm>
        </p:grpSpPr>
        <p:pic>
          <p:nvPicPr>
            <p:cNvPr id="13332" name="Image 30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749"/>
            <a:stretch>
              <a:fillRect/>
            </a:stretch>
          </p:blipFill>
          <p:spPr bwMode="auto">
            <a:xfrm>
              <a:off x="4723280" y="4906963"/>
              <a:ext cx="270821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33" name="Image 32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0"/>
            <a:stretch>
              <a:fillRect/>
            </a:stretch>
          </p:blipFill>
          <p:spPr bwMode="auto">
            <a:xfrm>
              <a:off x="5487971" y="4898610"/>
              <a:ext cx="274933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3334" name="Image 33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2064" y="4901783"/>
              <a:ext cx="288036" cy="29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3324" name="Image 1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3175"/>
            <a:ext cx="19272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5" name="Imag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1884363"/>
            <a:ext cx="4683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3326" name="Image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2427288"/>
            <a:ext cx="2460625" cy="8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" name="Rectangle 29"/>
          <p:cNvSpPr/>
          <p:nvPr/>
        </p:nvSpPr>
        <p:spPr bwMode="auto">
          <a:xfrm>
            <a:off x="4248150" y="5016500"/>
            <a:ext cx="2905125" cy="415925"/>
          </a:xfrm>
          <a:prstGeom prst="wedgeRectCallout">
            <a:avLst>
              <a:gd name="adj1" fmla="val 56582"/>
              <a:gd name="adj2" fmla="val 1445"/>
            </a:avLst>
          </a:prstGeom>
          <a:noFill/>
          <a:ln w="1905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2" name="Rectangle à coins arrondis 25"/>
          <p:cNvSpPr/>
          <p:nvPr/>
        </p:nvSpPr>
        <p:spPr bwMode="auto">
          <a:xfrm>
            <a:off x="1801813" y="4102100"/>
            <a:ext cx="3074987" cy="660400"/>
          </a:xfrm>
          <a:prstGeom prst="wedgeRectCallout">
            <a:avLst>
              <a:gd name="adj1" fmla="val -60592"/>
              <a:gd name="adj2" fmla="val 41322"/>
            </a:avLst>
          </a:prstGeom>
          <a:noFill/>
          <a:ln w="1905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pic>
        <p:nvPicPr>
          <p:cNvPr id="13329" name="Image 36"/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85038" y="4217988"/>
            <a:ext cx="1660525" cy="2459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Text Box 2"/>
          <p:cNvSpPr txBox="1">
            <a:spLocks noChangeArrowheads="1"/>
          </p:cNvSpPr>
          <p:nvPr/>
        </p:nvSpPr>
        <p:spPr bwMode="auto">
          <a:xfrm>
            <a:off x="4248150" y="5024438"/>
            <a:ext cx="2889250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ts val="2000"/>
              </a:spcBef>
              <a:buFontTx/>
              <a:buNone/>
              <a:defRPr/>
            </a:pPr>
            <a:r>
              <a:rPr lang="fr-FR" altLang="fr-FR" sz="1800" b="1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9</a:t>
            </a: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, c’est proche de </a:t>
            </a:r>
            <a:r>
              <a:rPr lang="fr-FR" altLang="fr-FR" sz="1800" b="1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10</a:t>
            </a: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!</a:t>
            </a:r>
            <a:endParaRPr lang="fr-FR" altLang="fr-FR" sz="2800" dirty="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pic>
        <p:nvPicPr>
          <p:cNvPr id="13331" name="Image 31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3" r="47540"/>
          <a:stretch>
            <a:fillRect/>
          </a:stretch>
        </p:blipFill>
        <p:spPr bwMode="auto">
          <a:xfrm>
            <a:off x="3368675" y="1038225"/>
            <a:ext cx="2428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Imag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385888"/>
            <a:ext cx="86868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3" name="Rectangle 2"/>
          <p:cNvSpPr txBox="1">
            <a:spLocks noChangeArrowheads="1"/>
          </p:cNvSpPr>
          <p:nvPr/>
        </p:nvSpPr>
        <p:spPr bwMode="auto">
          <a:xfrm>
            <a:off x="1260475" y="1865313"/>
            <a:ext cx="73834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Trebuchet MS" panose="020B0603020202020204" pitchFamily="34" charset="0"/>
              </a:rPr>
              <a:t>Calcule.</a:t>
            </a:r>
          </a:p>
        </p:txBody>
      </p:sp>
      <p:sp>
        <p:nvSpPr>
          <p:cNvPr id="3" name="Rectangle 2"/>
          <p:cNvSpPr/>
          <p:nvPr/>
        </p:nvSpPr>
        <p:spPr>
          <a:xfrm>
            <a:off x="3933825" y="2878138"/>
            <a:ext cx="404813" cy="5492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15365" name="ZoneTexte 1"/>
          <p:cNvSpPr txBox="1">
            <a:spLocks noChangeArrowheads="1"/>
          </p:cNvSpPr>
          <p:nvPr/>
        </p:nvSpPr>
        <p:spPr bwMode="auto">
          <a:xfrm>
            <a:off x="6007100" y="6605588"/>
            <a:ext cx="3136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100" dirty="0">
                <a:latin typeface="Arial"/>
                <a:ea typeface="ＭＳ Ｐゴシック"/>
                <a:cs typeface="Arial"/>
              </a:rPr>
              <a:t>© BORDAS/SEJER, 2025 – Calcul mental CE2</a:t>
            </a:r>
          </a:p>
        </p:txBody>
      </p:sp>
      <p:pic>
        <p:nvPicPr>
          <p:cNvPr id="15366" name="Imag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-20638"/>
            <a:ext cx="9448800" cy="78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8" name="Image 20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44550"/>
            <a:ext cx="22034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9" name="Image 3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"/>
          <a:stretch>
            <a:fillRect/>
          </a:stretch>
        </p:blipFill>
        <p:spPr bwMode="auto">
          <a:xfrm>
            <a:off x="4103688" y="142875"/>
            <a:ext cx="9302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70" name="Groupe 29"/>
          <p:cNvGrpSpPr>
            <a:grpSpLocks noChangeAspect="1"/>
          </p:cNvGrpSpPr>
          <p:nvPr/>
        </p:nvGrpSpPr>
        <p:grpSpPr bwMode="auto">
          <a:xfrm>
            <a:off x="2652713" y="1030288"/>
            <a:ext cx="1312862" cy="269875"/>
            <a:chOff x="4322064" y="4898610"/>
            <a:chExt cx="1440840" cy="296353"/>
          </a:xfrm>
        </p:grpSpPr>
        <p:pic>
          <p:nvPicPr>
            <p:cNvPr id="15375" name="Image 30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749"/>
            <a:stretch>
              <a:fillRect/>
            </a:stretch>
          </p:blipFill>
          <p:spPr bwMode="auto">
            <a:xfrm>
              <a:off x="4723280" y="4906963"/>
              <a:ext cx="270821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6" name="Image 32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0"/>
            <a:stretch>
              <a:fillRect/>
            </a:stretch>
          </p:blipFill>
          <p:spPr bwMode="auto">
            <a:xfrm>
              <a:off x="5487971" y="4898610"/>
              <a:ext cx="274933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5377" name="Image 33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2064" y="4901783"/>
              <a:ext cx="288036" cy="29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5371" name="Image 1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3175"/>
            <a:ext cx="19272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2" name="Image 1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1884363"/>
            <a:ext cx="4683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3" name="Image 1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2441575"/>
            <a:ext cx="2462213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74" name="Image 31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3" r="47540"/>
          <a:stretch>
            <a:fillRect/>
          </a:stretch>
        </p:blipFill>
        <p:spPr bwMode="auto">
          <a:xfrm>
            <a:off x="3368675" y="1038225"/>
            <a:ext cx="2428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Imag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385888"/>
            <a:ext cx="86868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1" name="ZoneTexte 37"/>
          <p:cNvSpPr txBox="1">
            <a:spLocks noChangeArrowheads="1"/>
          </p:cNvSpPr>
          <p:nvPr/>
        </p:nvSpPr>
        <p:spPr bwMode="auto">
          <a:xfrm>
            <a:off x="5943600" y="4808538"/>
            <a:ext cx="10953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15</a:t>
            </a:r>
          </a:p>
        </p:txBody>
      </p:sp>
      <p:sp>
        <p:nvSpPr>
          <p:cNvPr id="17412" name="Rectangle 2"/>
          <p:cNvSpPr txBox="1">
            <a:spLocks noChangeArrowheads="1"/>
          </p:cNvSpPr>
          <p:nvPr/>
        </p:nvSpPr>
        <p:spPr bwMode="auto">
          <a:xfrm>
            <a:off x="1260475" y="1865313"/>
            <a:ext cx="73834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Trebuchet MS" panose="020B0603020202020204" pitchFamily="34" charset="0"/>
              </a:rPr>
              <a:t>Calcule.</a:t>
            </a:r>
          </a:p>
        </p:txBody>
      </p:sp>
      <p:sp>
        <p:nvSpPr>
          <p:cNvPr id="3" name="Rectangle 2"/>
          <p:cNvSpPr/>
          <p:nvPr/>
        </p:nvSpPr>
        <p:spPr>
          <a:xfrm>
            <a:off x="3933825" y="2878138"/>
            <a:ext cx="404813" cy="5492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grpSp>
        <p:nvGrpSpPr>
          <p:cNvPr id="31" name="Groupe 11"/>
          <p:cNvGrpSpPr>
            <a:grpSpLocks/>
          </p:cNvGrpSpPr>
          <p:nvPr/>
        </p:nvGrpSpPr>
        <p:grpSpPr bwMode="auto">
          <a:xfrm>
            <a:off x="1346200" y="2998788"/>
            <a:ext cx="1954213" cy="1404937"/>
            <a:chOff x="1620838" y="3884613"/>
            <a:chExt cx="1477201" cy="1393825"/>
          </a:xfrm>
        </p:grpSpPr>
        <p:sp>
          <p:nvSpPr>
            <p:cNvPr id="17435" name="Text Box 2"/>
            <p:cNvSpPr txBox="1">
              <a:spLocks noChangeArrowheads="1"/>
            </p:cNvSpPr>
            <p:nvPr/>
          </p:nvSpPr>
          <p:spPr bwMode="auto">
            <a:xfrm>
              <a:off x="1620838" y="3884614"/>
              <a:ext cx="1477201" cy="1393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fr-FR" altLang="fr-FR" sz="1800">
                  <a:solidFill>
                    <a:srgbClr val="FF0066"/>
                  </a:solidFill>
                  <a:latin typeface="Verdana" panose="020B0604030504040204" pitchFamily="34" charset="0"/>
                </a:rPr>
                <a:t>Je pars de </a:t>
              </a:r>
              <a:r>
                <a:rPr lang="fr-FR" altLang="fr-FR" sz="1800" b="1">
                  <a:solidFill>
                    <a:srgbClr val="FF0066"/>
                  </a:solidFill>
                  <a:latin typeface="Verdana" panose="020B0604030504040204" pitchFamily="34" charset="0"/>
                </a:rPr>
                <a:t>15</a:t>
              </a:r>
              <a:endParaRPr lang="fr-FR" altLang="fr-FR" sz="1800">
                <a:solidFill>
                  <a:srgbClr val="FF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36" name="Rectangle à coins arrondis 25"/>
            <p:cNvSpPr/>
            <p:nvPr/>
          </p:nvSpPr>
          <p:spPr bwMode="auto">
            <a:xfrm>
              <a:off x="1643638" y="3884613"/>
              <a:ext cx="1424400" cy="1332403"/>
            </a:xfrm>
            <a:prstGeom prst="wedgeRectCallout">
              <a:avLst>
                <a:gd name="adj1" fmla="val -38988"/>
                <a:gd name="adj2" fmla="val 75645"/>
              </a:avLst>
            </a:prstGeom>
            <a:noFill/>
            <a:ln w="19050">
              <a:solidFill>
                <a:srgbClr val="FF006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fr-FR"/>
            </a:p>
          </p:txBody>
        </p:sp>
      </p:grpSp>
      <p:pic>
        <p:nvPicPr>
          <p:cNvPr id="34" name="Image 3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" y="4319588"/>
            <a:ext cx="1308100" cy="253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7416" name="ZoneTexte 1"/>
          <p:cNvSpPr txBox="1">
            <a:spLocks noChangeArrowheads="1"/>
          </p:cNvSpPr>
          <p:nvPr/>
        </p:nvSpPr>
        <p:spPr bwMode="auto">
          <a:xfrm>
            <a:off x="6007100" y="6605588"/>
            <a:ext cx="3136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100" dirty="0">
                <a:latin typeface="Arial"/>
                <a:ea typeface="ＭＳ Ｐゴシック"/>
                <a:cs typeface="Arial"/>
              </a:rPr>
              <a:t>© BORDAS/SEJER, 2025 – Calcul mental CE2</a:t>
            </a:r>
          </a:p>
        </p:txBody>
      </p:sp>
      <p:pic>
        <p:nvPicPr>
          <p:cNvPr id="17417" name="Imag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-20638"/>
            <a:ext cx="9448800" cy="78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19" name="Image 20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44550"/>
            <a:ext cx="22034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0" name="Image 3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"/>
          <a:stretch>
            <a:fillRect/>
          </a:stretch>
        </p:blipFill>
        <p:spPr bwMode="auto">
          <a:xfrm>
            <a:off x="4103688" y="142875"/>
            <a:ext cx="9302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7421" name="Groupe 29"/>
          <p:cNvGrpSpPr>
            <a:grpSpLocks noChangeAspect="1"/>
          </p:cNvGrpSpPr>
          <p:nvPr/>
        </p:nvGrpSpPr>
        <p:grpSpPr bwMode="auto">
          <a:xfrm>
            <a:off x="2652713" y="1030288"/>
            <a:ext cx="1312862" cy="269875"/>
            <a:chOff x="4322064" y="4898610"/>
            <a:chExt cx="1440840" cy="296353"/>
          </a:xfrm>
        </p:grpSpPr>
        <p:pic>
          <p:nvPicPr>
            <p:cNvPr id="17432" name="Image 30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749"/>
            <a:stretch>
              <a:fillRect/>
            </a:stretch>
          </p:blipFill>
          <p:spPr bwMode="auto">
            <a:xfrm>
              <a:off x="4723280" y="4906963"/>
              <a:ext cx="270821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33" name="Image 32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0"/>
            <a:stretch>
              <a:fillRect/>
            </a:stretch>
          </p:blipFill>
          <p:spPr bwMode="auto">
            <a:xfrm>
              <a:off x="5487971" y="4898610"/>
              <a:ext cx="274933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7434" name="Image 33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2064" y="4901783"/>
              <a:ext cx="288036" cy="29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7422" name="Image 1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3175"/>
            <a:ext cx="19272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3" name="Imag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1884363"/>
            <a:ext cx="4683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4" name="Image 60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574"/>
          <a:stretch>
            <a:fillRect/>
          </a:stretch>
        </p:blipFill>
        <p:spPr bwMode="auto">
          <a:xfrm>
            <a:off x="4594225" y="3797300"/>
            <a:ext cx="1728788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5" name="Imag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2427288"/>
            <a:ext cx="2460625" cy="8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6" name="Image 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25" y="3556000"/>
            <a:ext cx="178276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7" name="Image 28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654"/>
          <a:stretch>
            <a:fillRect/>
          </a:stretch>
        </p:blipFill>
        <p:spPr bwMode="auto">
          <a:xfrm>
            <a:off x="6610350" y="3552825"/>
            <a:ext cx="3095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8" name="Image 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3556000"/>
            <a:ext cx="178276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7429" name="Image 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25" y="3816350"/>
            <a:ext cx="17827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Accolade ouvrante 52"/>
          <p:cNvSpPr/>
          <p:nvPr/>
        </p:nvSpPr>
        <p:spPr>
          <a:xfrm rot="16200000">
            <a:off x="6273800" y="2638425"/>
            <a:ext cx="436563" cy="3802063"/>
          </a:xfrm>
          <a:prstGeom prst="leftBrace">
            <a:avLst/>
          </a:prstGeom>
          <a:ln>
            <a:solidFill>
              <a:srgbClr val="FF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7431" name="Image 31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3" r="47540"/>
          <a:stretch>
            <a:fillRect/>
          </a:stretch>
        </p:blipFill>
        <p:spPr bwMode="auto">
          <a:xfrm>
            <a:off x="3368675" y="1038225"/>
            <a:ext cx="2428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458" name="Imag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385888"/>
            <a:ext cx="86868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59" name="ZoneTexte 37"/>
          <p:cNvSpPr txBox="1">
            <a:spLocks noChangeArrowheads="1"/>
          </p:cNvSpPr>
          <p:nvPr/>
        </p:nvSpPr>
        <p:spPr bwMode="auto">
          <a:xfrm>
            <a:off x="5943600" y="4808538"/>
            <a:ext cx="10953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15 + 9</a:t>
            </a:r>
          </a:p>
        </p:txBody>
      </p:sp>
      <p:pic>
        <p:nvPicPr>
          <p:cNvPr id="19460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713" y="4071938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2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013" y="4071938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413" y="4071938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4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050" y="4071938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5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600" y="3827463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6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5" y="3827463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7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900" y="3827463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8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300" y="3827463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9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938" y="3827463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0" name="Rectangle 2"/>
          <p:cNvSpPr txBox="1">
            <a:spLocks noChangeArrowheads="1"/>
          </p:cNvSpPr>
          <p:nvPr/>
        </p:nvSpPr>
        <p:spPr bwMode="auto">
          <a:xfrm>
            <a:off x="1260475" y="1865313"/>
            <a:ext cx="73834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Trebuchet MS" panose="020B0603020202020204" pitchFamily="34" charset="0"/>
              </a:rPr>
              <a:t>Calcule.</a:t>
            </a:r>
          </a:p>
        </p:txBody>
      </p:sp>
      <p:sp>
        <p:nvSpPr>
          <p:cNvPr id="3" name="Rectangle 2"/>
          <p:cNvSpPr/>
          <p:nvPr/>
        </p:nvSpPr>
        <p:spPr>
          <a:xfrm>
            <a:off x="3933825" y="2878138"/>
            <a:ext cx="404813" cy="5492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grpSp>
        <p:nvGrpSpPr>
          <p:cNvPr id="19472" name="Groupe 11"/>
          <p:cNvGrpSpPr>
            <a:grpSpLocks/>
          </p:cNvGrpSpPr>
          <p:nvPr/>
        </p:nvGrpSpPr>
        <p:grpSpPr bwMode="auto">
          <a:xfrm>
            <a:off x="1346200" y="2998788"/>
            <a:ext cx="1954213" cy="1404937"/>
            <a:chOff x="1620838" y="3884613"/>
            <a:chExt cx="1477201" cy="1393825"/>
          </a:xfrm>
        </p:grpSpPr>
        <p:sp>
          <p:nvSpPr>
            <p:cNvPr id="19494" name="Text Box 2"/>
            <p:cNvSpPr txBox="1">
              <a:spLocks noChangeArrowheads="1"/>
            </p:cNvSpPr>
            <p:nvPr/>
          </p:nvSpPr>
          <p:spPr bwMode="auto">
            <a:xfrm>
              <a:off x="1620838" y="3884614"/>
              <a:ext cx="1477201" cy="1393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fr-FR" altLang="fr-FR" sz="1800">
                  <a:solidFill>
                    <a:srgbClr val="FF0066"/>
                  </a:solidFill>
                  <a:latin typeface="Verdana" panose="020B0604030504040204" pitchFamily="34" charset="0"/>
                </a:rPr>
                <a:t>Je pars de </a:t>
              </a:r>
              <a:r>
                <a:rPr lang="fr-FR" altLang="fr-FR" sz="1800" b="1">
                  <a:solidFill>
                    <a:srgbClr val="FF0066"/>
                  </a:solidFill>
                  <a:latin typeface="Verdana" panose="020B0604030504040204" pitchFamily="34" charset="0"/>
                </a:rPr>
                <a:t>15</a:t>
              </a:r>
              <a:endParaRPr lang="fr-FR" altLang="fr-FR" sz="1800">
                <a:solidFill>
                  <a:srgbClr val="FF0066"/>
                </a:solidFill>
                <a:latin typeface="Verdana" panose="020B0604030504040204" pitchFamily="34" charset="0"/>
              </a:endParaRPr>
            </a:p>
          </p:txBody>
        </p:sp>
        <p:sp>
          <p:nvSpPr>
            <p:cNvPr id="36" name="Rectangle à coins arrondis 25"/>
            <p:cNvSpPr/>
            <p:nvPr/>
          </p:nvSpPr>
          <p:spPr bwMode="auto">
            <a:xfrm>
              <a:off x="1643638" y="3884613"/>
              <a:ext cx="1424400" cy="1332403"/>
            </a:xfrm>
            <a:prstGeom prst="wedgeRectCallout">
              <a:avLst>
                <a:gd name="adj1" fmla="val -38988"/>
                <a:gd name="adj2" fmla="val 75645"/>
              </a:avLst>
            </a:prstGeom>
            <a:noFill/>
            <a:ln w="19050">
              <a:solidFill>
                <a:srgbClr val="FF006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fr-FR"/>
            </a:p>
          </p:txBody>
        </p:sp>
      </p:grpSp>
      <p:sp>
        <p:nvSpPr>
          <p:cNvPr id="19473" name="Rectangle 7"/>
          <p:cNvSpPr>
            <a:spLocks noChangeArrowheads="1"/>
          </p:cNvSpPr>
          <p:nvPr/>
        </p:nvSpPr>
        <p:spPr bwMode="auto">
          <a:xfrm>
            <a:off x="1376363" y="3352800"/>
            <a:ext cx="1884362" cy="989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et </a:t>
            </a: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j’ajoute</a:t>
            </a:r>
          </a:p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9 unités</a:t>
            </a: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.</a:t>
            </a:r>
            <a:endParaRPr lang="fr-FR" altLang="fr-FR" sz="180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pic>
        <p:nvPicPr>
          <p:cNvPr id="19474" name="Image 33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" y="4319588"/>
            <a:ext cx="1308100" cy="253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9475" name="ZoneTexte 1"/>
          <p:cNvSpPr txBox="1">
            <a:spLocks noChangeArrowheads="1"/>
          </p:cNvSpPr>
          <p:nvPr/>
        </p:nvSpPr>
        <p:spPr bwMode="auto">
          <a:xfrm>
            <a:off x="6007100" y="6605588"/>
            <a:ext cx="3136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100" dirty="0">
                <a:latin typeface="Arial"/>
                <a:ea typeface="ＭＳ Ｐゴシック"/>
                <a:cs typeface="Arial"/>
              </a:rPr>
              <a:t>© BORDAS/SEJER, 2025 – Calcul mental CE2</a:t>
            </a:r>
          </a:p>
        </p:txBody>
      </p:sp>
      <p:pic>
        <p:nvPicPr>
          <p:cNvPr id="19476" name="Imag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-20638"/>
            <a:ext cx="9448800" cy="78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8" name="Image 20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44550"/>
            <a:ext cx="22034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79" name="Image 3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"/>
          <a:stretch>
            <a:fillRect/>
          </a:stretch>
        </p:blipFill>
        <p:spPr bwMode="auto">
          <a:xfrm>
            <a:off x="4103688" y="142875"/>
            <a:ext cx="9302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9480" name="Groupe 29"/>
          <p:cNvGrpSpPr>
            <a:grpSpLocks noChangeAspect="1"/>
          </p:cNvGrpSpPr>
          <p:nvPr/>
        </p:nvGrpSpPr>
        <p:grpSpPr bwMode="auto">
          <a:xfrm>
            <a:off x="2652713" y="1030288"/>
            <a:ext cx="1312862" cy="269875"/>
            <a:chOff x="4322064" y="4898610"/>
            <a:chExt cx="1440840" cy="296353"/>
          </a:xfrm>
        </p:grpSpPr>
        <p:pic>
          <p:nvPicPr>
            <p:cNvPr id="19491" name="Image 30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749"/>
            <a:stretch>
              <a:fillRect/>
            </a:stretch>
          </p:blipFill>
          <p:spPr bwMode="auto">
            <a:xfrm>
              <a:off x="4723280" y="4906963"/>
              <a:ext cx="270821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92" name="Image 32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0"/>
            <a:stretch>
              <a:fillRect/>
            </a:stretch>
          </p:blipFill>
          <p:spPr bwMode="auto">
            <a:xfrm>
              <a:off x="5487971" y="4898610"/>
              <a:ext cx="274933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9493" name="Image 33">
              <a:hlinkClick r:id="rId12" action="ppaction://hlinksldjump"/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2064" y="4901783"/>
              <a:ext cx="288036" cy="29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9481" name="Image 1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3175"/>
            <a:ext cx="19272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82" name="Image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1884363"/>
            <a:ext cx="4683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83" name="Image 60"/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574"/>
          <a:stretch>
            <a:fillRect/>
          </a:stretch>
        </p:blipFill>
        <p:spPr bwMode="auto">
          <a:xfrm>
            <a:off x="4594225" y="3797300"/>
            <a:ext cx="1728788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84" name="Image 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2427288"/>
            <a:ext cx="2460625" cy="8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85" name="Image 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25" y="3556000"/>
            <a:ext cx="178276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86" name="Image 28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654"/>
          <a:stretch>
            <a:fillRect/>
          </a:stretch>
        </p:blipFill>
        <p:spPr bwMode="auto">
          <a:xfrm>
            <a:off x="6610350" y="3552825"/>
            <a:ext cx="3095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87" name="Image 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3556000"/>
            <a:ext cx="178276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88" name="Image 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25" y="3816350"/>
            <a:ext cx="17827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Accolade ouvrante 52"/>
          <p:cNvSpPr/>
          <p:nvPr/>
        </p:nvSpPr>
        <p:spPr>
          <a:xfrm rot="16200000">
            <a:off x="6273800" y="2638425"/>
            <a:ext cx="436563" cy="3802063"/>
          </a:xfrm>
          <a:prstGeom prst="leftBrace">
            <a:avLst/>
          </a:prstGeom>
          <a:ln>
            <a:solidFill>
              <a:srgbClr val="FF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19490" name="Image 31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3" r="47540"/>
          <a:stretch>
            <a:fillRect/>
          </a:stretch>
        </p:blipFill>
        <p:spPr bwMode="auto">
          <a:xfrm>
            <a:off x="3368675" y="1038225"/>
            <a:ext cx="2428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506" name="Imag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385888"/>
            <a:ext cx="86868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07" name="ZoneTexte 37"/>
          <p:cNvSpPr txBox="1">
            <a:spLocks noChangeArrowheads="1"/>
          </p:cNvSpPr>
          <p:nvPr/>
        </p:nvSpPr>
        <p:spPr bwMode="auto">
          <a:xfrm>
            <a:off x="5943600" y="4808538"/>
            <a:ext cx="109537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15 + 9</a:t>
            </a:r>
          </a:p>
        </p:txBody>
      </p:sp>
      <p:pic>
        <p:nvPicPr>
          <p:cNvPr id="21508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9713" y="4071938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0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013" y="4071938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1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1413" y="4071938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2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1050" y="4071938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3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40600" y="3827463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4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74025" y="3827463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5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08900" y="3827463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6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72300" y="3827463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17" name="Imag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1938" y="3827463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518" name="Rectangle 2"/>
          <p:cNvSpPr txBox="1">
            <a:spLocks noChangeArrowheads="1"/>
          </p:cNvSpPr>
          <p:nvPr/>
        </p:nvSpPr>
        <p:spPr bwMode="auto">
          <a:xfrm>
            <a:off x="1260475" y="1865313"/>
            <a:ext cx="73834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Trebuchet MS" panose="020B0603020202020204" pitchFamily="34" charset="0"/>
              </a:rPr>
              <a:t>Calcule.</a:t>
            </a:r>
          </a:p>
        </p:txBody>
      </p:sp>
      <p:sp>
        <p:nvSpPr>
          <p:cNvPr id="3" name="Rectangle 2"/>
          <p:cNvSpPr/>
          <p:nvPr/>
        </p:nvSpPr>
        <p:spPr>
          <a:xfrm>
            <a:off x="3933825" y="2878138"/>
            <a:ext cx="404813" cy="5492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21520" name="ZoneTexte 1"/>
          <p:cNvSpPr txBox="1">
            <a:spLocks noChangeArrowheads="1"/>
          </p:cNvSpPr>
          <p:nvPr/>
        </p:nvSpPr>
        <p:spPr bwMode="auto">
          <a:xfrm>
            <a:off x="6007100" y="6605588"/>
            <a:ext cx="3136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100" dirty="0">
                <a:latin typeface="Arial"/>
                <a:ea typeface="ＭＳ Ｐゴシック"/>
                <a:cs typeface="Arial"/>
              </a:rPr>
              <a:t>© BORDAS/SEJER, 2025 – Calcul mental CE2</a:t>
            </a:r>
          </a:p>
        </p:txBody>
      </p:sp>
      <p:pic>
        <p:nvPicPr>
          <p:cNvPr id="21521" name="Imag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-20638"/>
            <a:ext cx="9448800" cy="78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3" name="Image 20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44550"/>
            <a:ext cx="22034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4" name="Image 3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"/>
          <a:stretch>
            <a:fillRect/>
          </a:stretch>
        </p:blipFill>
        <p:spPr bwMode="auto">
          <a:xfrm>
            <a:off x="4103688" y="142875"/>
            <a:ext cx="9302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525" name="Groupe 29"/>
          <p:cNvGrpSpPr>
            <a:grpSpLocks noChangeAspect="1"/>
          </p:cNvGrpSpPr>
          <p:nvPr/>
        </p:nvGrpSpPr>
        <p:grpSpPr bwMode="auto">
          <a:xfrm>
            <a:off x="2652713" y="1030288"/>
            <a:ext cx="1312862" cy="269875"/>
            <a:chOff x="4322064" y="4898610"/>
            <a:chExt cx="1440840" cy="296353"/>
          </a:xfrm>
        </p:grpSpPr>
        <p:pic>
          <p:nvPicPr>
            <p:cNvPr id="21539" name="Image 30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749"/>
            <a:stretch>
              <a:fillRect/>
            </a:stretch>
          </p:blipFill>
          <p:spPr bwMode="auto">
            <a:xfrm>
              <a:off x="4723280" y="4906963"/>
              <a:ext cx="270821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40" name="Image 32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0"/>
            <a:stretch>
              <a:fillRect/>
            </a:stretch>
          </p:blipFill>
          <p:spPr bwMode="auto">
            <a:xfrm>
              <a:off x="5487971" y="4898610"/>
              <a:ext cx="274933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1541" name="Image 33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2064" y="4901783"/>
              <a:ext cx="288036" cy="29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1526" name="Image 1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3175"/>
            <a:ext cx="19272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7" name="Imag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1884363"/>
            <a:ext cx="4683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8" name="Image 60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574"/>
          <a:stretch>
            <a:fillRect/>
          </a:stretch>
        </p:blipFill>
        <p:spPr bwMode="auto">
          <a:xfrm>
            <a:off x="4594225" y="3797300"/>
            <a:ext cx="1728788" cy="2809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29" name="Imag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25" y="3556000"/>
            <a:ext cx="178276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30" name="Image 28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2654"/>
          <a:stretch>
            <a:fillRect/>
          </a:stretch>
        </p:blipFill>
        <p:spPr bwMode="auto">
          <a:xfrm>
            <a:off x="6610350" y="3552825"/>
            <a:ext cx="3095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31" name="Imag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10350" y="3556000"/>
            <a:ext cx="178276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32" name="Imag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94225" y="3816350"/>
            <a:ext cx="17827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3" name="Accolade ouvrante 52"/>
          <p:cNvSpPr/>
          <p:nvPr/>
        </p:nvSpPr>
        <p:spPr>
          <a:xfrm rot="16200000">
            <a:off x="6273800" y="2638425"/>
            <a:ext cx="436563" cy="3802063"/>
          </a:xfrm>
          <a:prstGeom prst="leftBrace">
            <a:avLst/>
          </a:prstGeom>
          <a:ln>
            <a:solidFill>
              <a:srgbClr val="FF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21534" name="Image 33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233"/>
          <a:stretch>
            <a:fillRect/>
          </a:stretch>
        </p:blipFill>
        <p:spPr bwMode="auto">
          <a:xfrm>
            <a:off x="781050" y="3582988"/>
            <a:ext cx="1308100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Rectangle à coins arrondis 25"/>
          <p:cNvSpPr/>
          <p:nvPr/>
        </p:nvSpPr>
        <p:spPr bwMode="auto">
          <a:xfrm>
            <a:off x="771525" y="4954588"/>
            <a:ext cx="3162300" cy="460375"/>
          </a:xfrm>
          <a:prstGeom prst="wedgeRectCallout">
            <a:avLst>
              <a:gd name="adj1" fmla="val -27893"/>
              <a:gd name="adj2" fmla="val -112748"/>
            </a:avLst>
          </a:prstGeom>
          <a:solidFill>
            <a:schemeClr val="bg1"/>
          </a:solidFill>
          <a:ln w="19050">
            <a:solidFill>
              <a:srgbClr val="FF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sp>
        <p:nvSpPr>
          <p:cNvPr id="21536" name="Text Box 2"/>
          <p:cNvSpPr txBox="1">
            <a:spLocks noChangeArrowheads="1"/>
          </p:cNvSpPr>
          <p:nvPr/>
        </p:nvSpPr>
        <p:spPr bwMode="auto">
          <a:xfrm>
            <a:off x="771525" y="4954588"/>
            <a:ext cx="3162300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Ça fait </a:t>
            </a: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24 </a:t>
            </a: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jetons en tout.</a:t>
            </a:r>
            <a:endParaRPr lang="fr-FR" altLang="fr-FR" sz="1800" b="1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pic>
        <p:nvPicPr>
          <p:cNvPr id="21537" name="Image 1"/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2441575"/>
            <a:ext cx="2462213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38" name="Image 31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3" r="47540"/>
          <a:stretch>
            <a:fillRect/>
          </a:stretch>
        </p:blipFill>
        <p:spPr bwMode="auto">
          <a:xfrm>
            <a:off x="3368675" y="1038225"/>
            <a:ext cx="2428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Imag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385888"/>
            <a:ext cx="86868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3555" name="Rectangle 2"/>
          <p:cNvSpPr txBox="1">
            <a:spLocks noChangeArrowheads="1"/>
          </p:cNvSpPr>
          <p:nvPr/>
        </p:nvSpPr>
        <p:spPr bwMode="auto">
          <a:xfrm>
            <a:off x="1260475" y="1865313"/>
            <a:ext cx="73834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Trebuchet MS" panose="020B0603020202020204" pitchFamily="34" charset="0"/>
              </a:rPr>
              <a:t>Calcule.</a:t>
            </a:r>
          </a:p>
        </p:txBody>
      </p:sp>
      <p:sp>
        <p:nvSpPr>
          <p:cNvPr id="3" name="Rectangle 2"/>
          <p:cNvSpPr/>
          <p:nvPr/>
        </p:nvSpPr>
        <p:spPr>
          <a:xfrm>
            <a:off x="3933825" y="2878138"/>
            <a:ext cx="404813" cy="5492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23557" name="Image 32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45403"/>
          <a:stretch>
            <a:fillRect/>
          </a:stretch>
        </p:blipFill>
        <p:spPr bwMode="auto">
          <a:xfrm>
            <a:off x="977900" y="2644775"/>
            <a:ext cx="177165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Rectangle à coins arrondis 25"/>
          <p:cNvSpPr/>
          <p:nvPr/>
        </p:nvSpPr>
        <p:spPr bwMode="auto">
          <a:xfrm>
            <a:off x="976313" y="3981450"/>
            <a:ext cx="5138737" cy="1423988"/>
          </a:xfrm>
          <a:prstGeom prst="wedgeRectCallout">
            <a:avLst>
              <a:gd name="adj1" fmla="val -29070"/>
              <a:gd name="adj2" fmla="val -78291"/>
            </a:avLst>
          </a:prstGeom>
          <a:solidFill>
            <a:schemeClr val="bg1"/>
          </a:solidFill>
          <a:ln w="19050">
            <a:solidFill>
              <a:srgbClr val="FF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sp>
        <p:nvSpPr>
          <p:cNvPr id="23559" name="Text Box 2"/>
          <p:cNvSpPr txBox="1">
            <a:spLocks noChangeArrowheads="1"/>
          </p:cNvSpPr>
          <p:nvPr/>
        </p:nvSpPr>
        <p:spPr bwMode="auto">
          <a:xfrm>
            <a:off x="977900" y="3981450"/>
            <a:ext cx="5137150" cy="1425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Et voici une façon astucieuse de calculer…</a:t>
            </a:r>
          </a:p>
          <a:p>
            <a:pPr algn="ctr" eaLnBrk="1" hangingPunct="1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Pour</a:t>
            </a: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 ajouter 9</a:t>
            </a: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,</a:t>
            </a:r>
            <a:b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</a:b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on peut </a:t>
            </a:r>
            <a:r>
              <a:rPr lang="fr-FR" altLang="fr-FR" sz="1800" b="1" u="sng">
                <a:solidFill>
                  <a:srgbClr val="FF0066"/>
                </a:solidFill>
                <a:latin typeface="Verdana" panose="020B0604030504040204" pitchFamily="34" charset="0"/>
              </a:rPr>
              <a:t>ajouter 10  puis retirer 1</a:t>
            </a: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.</a:t>
            </a:r>
          </a:p>
        </p:txBody>
      </p:sp>
      <p:sp>
        <p:nvSpPr>
          <p:cNvPr id="23560" name="ZoneTexte 1"/>
          <p:cNvSpPr txBox="1">
            <a:spLocks noChangeArrowheads="1"/>
          </p:cNvSpPr>
          <p:nvPr/>
        </p:nvSpPr>
        <p:spPr bwMode="auto">
          <a:xfrm>
            <a:off x="6007100" y="6605588"/>
            <a:ext cx="3136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100" dirty="0">
                <a:latin typeface="Arial"/>
                <a:ea typeface="ＭＳ Ｐゴシック"/>
                <a:cs typeface="Arial"/>
              </a:rPr>
              <a:t>© BORDAS/SEJER, 2025 – Calcul mental CE2</a:t>
            </a:r>
          </a:p>
        </p:txBody>
      </p:sp>
      <p:pic>
        <p:nvPicPr>
          <p:cNvPr id="23561" name="Imag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-20638"/>
            <a:ext cx="9448800" cy="78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3" name="Image 20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44550"/>
            <a:ext cx="22034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4" name="Image 3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"/>
          <a:stretch>
            <a:fillRect/>
          </a:stretch>
        </p:blipFill>
        <p:spPr bwMode="auto">
          <a:xfrm>
            <a:off x="4103688" y="142875"/>
            <a:ext cx="9302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3565" name="Groupe 29"/>
          <p:cNvGrpSpPr>
            <a:grpSpLocks noChangeAspect="1"/>
          </p:cNvGrpSpPr>
          <p:nvPr/>
        </p:nvGrpSpPr>
        <p:grpSpPr bwMode="auto">
          <a:xfrm>
            <a:off x="2652713" y="1030288"/>
            <a:ext cx="1312862" cy="269875"/>
            <a:chOff x="4322064" y="4898610"/>
            <a:chExt cx="1440840" cy="296353"/>
          </a:xfrm>
        </p:grpSpPr>
        <p:pic>
          <p:nvPicPr>
            <p:cNvPr id="23570" name="Image 30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749"/>
            <a:stretch>
              <a:fillRect/>
            </a:stretch>
          </p:blipFill>
          <p:spPr bwMode="auto">
            <a:xfrm>
              <a:off x="4723280" y="4906963"/>
              <a:ext cx="270821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71" name="Image 32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0"/>
            <a:stretch>
              <a:fillRect/>
            </a:stretch>
          </p:blipFill>
          <p:spPr bwMode="auto">
            <a:xfrm>
              <a:off x="5487971" y="4898610"/>
              <a:ext cx="274933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3572" name="Image 33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2064" y="4901783"/>
              <a:ext cx="288036" cy="29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3566" name="Image 1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3175"/>
            <a:ext cx="19272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7" name="Imag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1884363"/>
            <a:ext cx="4683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8" name="Image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2427288"/>
            <a:ext cx="2460625" cy="8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3569" name="Image 31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3" r="47540"/>
          <a:stretch>
            <a:fillRect/>
          </a:stretch>
        </p:blipFill>
        <p:spPr bwMode="auto">
          <a:xfrm>
            <a:off x="3368675" y="1038225"/>
            <a:ext cx="2428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Imag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385888"/>
            <a:ext cx="86868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" name="Imag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2427288"/>
            <a:ext cx="2460625" cy="827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" name="Image 1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67100" y="2444750"/>
            <a:ext cx="2452688" cy="817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05" name="Image 32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45403"/>
          <a:stretch>
            <a:fillRect/>
          </a:stretch>
        </p:blipFill>
        <p:spPr bwMode="auto">
          <a:xfrm>
            <a:off x="977900" y="2644775"/>
            <a:ext cx="177165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" name="Rectangle à coins arrondis 25"/>
          <p:cNvSpPr/>
          <p:nvPr/>
        </p:nvSpPr>
        <p:spPr bwMode="auto">
          <a:xfrm>
            <a:off x="976313" y="3981450"/>
            <a:ext cx="5138737" cy="1423988"/>
          </a:xfrm>
          <a:prstGeom prst="wedgeRectCallout">
            <a:avLst>
              <a:gd name="adj1" fmla="val -29070"/>
              <a:gd name="adj2" fmla="val -78291"/>
            </a:avLst>
          </a:prstGeom>
          <a:solidFill>
            <a:schemeClr val="bg1"/>
          </a:solidFill>
          <a:ln w="19050">
            <a:solidFill>
              <a:srgbClr val="FF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sp>
        <p:nvSpPr>
          <p:cNvPr id="25607" name="Text Box 2"/>
          <p:cNvSpPr txBox="1">
            <a:spLocks noChangeArrowheads="1"/>
          </p:cNvSpPr>
          <p:nvPr/>
        </p:nvSpPr>
        <p:spPr bwMode="auto">
          <a:xfrm>
            <a:off x="979488" y="3987800"/>
            <a:ext cx="5026025" cy="782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fr-FR" altLang="fr-FR" sz="1800" dirty="0">
                <a:solidFill>
                  <a:srgbClr val="FF0066"/>
                </a:solidFill>
                <a:latin typeface="Verdana" panose="020B0604030504040204" pitchFamily="34" charset="0"/>
              </a:rPr>
              <a:t>Donc pour calculer  </a:t>
            </a:r>
            <a:r>
              <a:rPr lang="fr-FR" altLang="fr-FR" sz="1800" b="1" dirty="0">
                <a:solidFill>
                  <a:srgbClr val="FF0066"/>
                </a:solidFill>
                <a:latin typeface="Verdana" panose="020B0604030504040204" pitchFamily="34" charset="0"/>
              </a:rPr>
              <a:t>15 </a:t>
            </a:r>
            <a:r>
              <a:rPr lang="fr-FR" altLang="fr-FR" sz="1800" b="1" u="sng" dirty="0">
                <a:solidFill>
                  <a:srgbClr val="FF0066"/>
                </a:solidFill>
                <a:latin typeface="Verdana" panose="020B0604030504040204" pitchFamily="34" charset="0"/>
              </a:rPr>
              <a:t>+ 9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Tx/>
              <a:buNone/>
            </a:pPr>
            <a:r>
              <a:rPr lang="fr-FR" altLang="fr-FR" sz="1800" dirty="0">
                <a:solidFill>
                  <a:srgbClr val="FF0066"/>
                </a:solidFill>
                <a:latin typeface="Verdana" panose="020B0604030504040204" pitchFamily="34" charset="0"/>
              </a:rPr>
              <a:t>                 on peut faire :</a:t>
            </a:r>
            <a:endParaRPr lang="fr-FR" altLang="fr-FR" sz="2800" dirty="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25608" name="Rectangle 2"/>
          <p:cNvSpPr txBox="1">
            <a:spLocks noChangeArrowheads="1"/>
          </p:cNvSpPr>
          <p:nvPr/>
        </p:nvSpPr>
        <p:spPr bwMode="auto">
          <a:xfrm>
            <a:off x="1260475" y="1865313"/>
            <a:ext cx="73834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Trebuchet MS" panose="020B0603020202020204" pitchFamily="34" charset="0"/>
              </a:rPr>
              <a:t>Calcule.</a:t>
            </a:r>
          </a:p>
        </p:txBody>
      </p:sp>
      <p:sp>
        <p:nvSpPr>
          <p:cNvPr id="3" name="Rectangle 2"/>
          <p:cNvSpPr/>
          <p:nvPr/>
        </p:nvSpPr>
        <p:spPr>
          <a:xfrm>
            <a:off x="3933825" y="2878138"/>
            <a:ext cx="404813" cy="549275"/>
          </a:xfrm>
          <a:prstGeom prst="rect">
            <a:avLst/>
          </a:prstGeom>
          <a:noFill/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7" name="Text Box 2"/>
          <p:cNvSpPr txBox="1">
            <a:spLocks noChangeArrowheads="1"/>
          </p:cNvSpPr>
          <p:nvPr/>
        </p:nvSpPr>
        <p:spPr bwMode="auto">
          <a:xfrm>
            <a:off x="4133850" y="4340225"/>
            <a:ext cx="1695450" cy="563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15 </a:t>
            </a:r>
            <a:r>
              <a:rPr lang="fr-FR" altLang="fr-FR" sz="1800" b="1" u="sng">
                <a:solidFill>
                  <a:srgbClr val="FF0066"/>
                </a:solidFill>
                <a:latin typeface="Verdana" panose="020B0604030504040204" pitchFamily="34" charset="0"/>
              </a:rPr>
              <a:t>+ 10 – 1</a:t>
            </a:r>
          </a:p>
        </p:txBody>
      </p:sp>
      <p:grpSp>
        <p:nvGrpSpPr>
          <p:cNvPr id="16" name="Groupe 15"/>
          <p:cNvGrpSpPr>
            <a:grpSpLocks/>
          </p:cNvGrpSpPr>
          <p:nvPr/>
        </p:nvGrpSpPr>
        <p:grpSpPr bwMode="auto">
          <a:xfrm>
            <a:off x="4421188" y="4760913"/>
            <a:ext cx="1693862" cy="639762"/>
            <a:chOff x="6277191" y="2084614"/>
            <a:chExt cx="1692805" cy="702980"/>
          </a:xfrm>
        </p:grpSpPr>
        <p:sp>
          <p:nvSpPr>
            <p:cNvPr id="25624" name="Text Box 2"/>
            <p:cNvSpPr txBox="1">
              <a:spLocks noChangeArrowheads="1"/>
            </p:cNvSpPr>
            <p:nvPr/>
          </p:nvSpPr>
          <p:spPr bwMode="auto">
            <a:xfrm>
              <a:off x="6277191" y="2301833"/>
              <a:ext cx="1692805" cy="4857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fr-FR" altLang="fr-FR" sz="1800" b="1">
                  <a:solidFill>
                    <a:srgbClr val="FF0066"/>
                  </a:solidFill>
                  <a:latin typeface="Verdana" panose="020B0604030504040204" pitchFamily="34" charset="0"/>
                </a:rPr>
                <a:t>25 – 1 = 24</a:t>
              </a:r>
              <a:endParaRPr lang="fr-FR" altLang="fr-FR" sz="2800">
                <a:solidFill>
                  <a:srgbClr val="FF0066"/>
                </a:solidFill>
                <a:latin typeface="Comic Sans MS" panose="030F0702030302020204" pitchFamily="66" charset="0"/>
              </a:endParaRPr>
            </a:p>
          </p:txBody>
        </p:sp>
        <p:cxnSp>
          <p:nvCxnSpPr>
            <p:cNvPr id="9" name="Connecteur droit 8"/>
            <p:cNvCxnSpPr/>
            <p:nvPr/>
          </p:nvCxnSpPr>
          <p:spPr>
            <a:xfrm>
              <a:off x="6280364" y="2084614"/>
              <a:ext cx="237976" cy="305264"/>
            </a:xfrm>
            <a:prstGeom prst="line">
              <a:avLst/>
            </a:prstGeom>
            <a:ln>
              <a:solidFill>
                <a:srgbClr val="FF006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Connecteur droit 40"/>
            <p:cNvCxnSpPr/>
            <p:nvPr/>
          </p:nvCxnSpPr>
          <p:spPr>
            <a:xfrm flipH="1">
              <a:off x="6518340" y="2084614"/>
              <a:ext cx="352205" cy="305264"/>
            </a:xfrm>
            <a:prstGeom prst="line">
              <a:avLst/>
            </a:prstGeom>
            <a:ln>
              <a:solidFill>
                <a:srgbClr val="FF0066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612" name="ZoneTexte 1"/>
          <p:cNvSpPr txBox="1">
            <a:spLocks noChangeArrowheads="1"/>
          </p:cNvSpPr>
          <p:nvPr/>
        </p:nvSpPr>
        <p:spPr bwMode="auto">
          <a:xfrm>
            <a:off x="6007100" y="6605588"/>
            <a:ext cx="3136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100" dirty="0">
                <a:latin typeface="Arial"/>
                <a:ea typeface="ＭＳ Ｐゴシック"/>
                <a:cs typeface="Arial"/>
              </a:rPr>
              <a:t>© BORDAS/SEJER, 2025 – Calcul mental CE2</a:t>
            </a:r>
          </a:p>
        </p:txBody>
      </p:sp>
      <p:pic>
        <p:nvPicPr>
          <p:cNvPr id="25613" name="Image 19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-20638"/>
            <a:ext cx="9448800" cy="78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5" name="Image 20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44550"/>
            <a:ext cx="22034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6" name="Image 31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"/>
          <a:stretch>
            <a:fillRect/>
          </a:stretch>
        </p:blipFill>
        <p:spPr bwMode="auto">
          <a:xfrm>
            <a:off x="4103688" y="142875"/>
            <a:ext cx="9302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5617" name="Groupe 29"/>
          <p:cNvGrpSpPr>
            <a:grpSpLocks noChangeAspect="1"/>
          </p:cNvGrpSpPr>
          <p:nvPr/>
        </p:nvGrpSpPr>
        <p:grpSpPr bwMode="auto">
          <a:xfrm>
            <a:off x="2652713" y="1030288"/>
            <a:ext cx="1312862" cy="269875"/>
            <a:chOff x="4322064" y="4898610"/>
            <a:chExt cx="1440840" cy="296353"/>
          </a:xfrm>
        </p:grpSpPr>
        <p:pic>
          <p:nvPicPr>
            <p:cNvPr id="25621" name="Image 30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749"/>
            <a:stretch>
              <a:fillRect/>
            </a:stretch>
          </p:blipFill>
          <p:spPr bwMode="auto">
            <a:xfrm>
              <a:off x="4723280" y="4906963"/>
              <a:ext cx="270821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22" name="Image 32">
              <a:hlinkClick r:id="rId12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0"/>
            <a:stretch>
              <a:fillRect/>
            </a:stretch>
          </p:blipFill>
          <p:spPr bwMode="auto">
            <a:xfrm>
              <a:off x="5487971" y="4898610"/>
              <a:ext cx="274933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5623" name="Image 33">
              <a:hlinkClick r:id="rId13" action="ppaction://hlinksldjump"/>
            </p:cNvPr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2064" y="4901783"/>
              <a:ext cx="288036" cy="29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5618" name="Image 1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3175"/>
            <a:ext cx="19272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19" name="Imag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3588" y="1884363"/>
            <a:ext cx="468312" cy="47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620" name="Image 31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3" r="47540"/>
          <a:stretch>
            <a:fillRect/>
          </a:stretch>
        </p:blipFill>
        <p:spPr bwMode="auto">
          <a:xfrm>
            <a:off x="3368675" y="1038225"/>
            <a:ext cx="2428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Imag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385888"/>
            <a:ext cx="86868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1" name="Rectangle 2"/>
          <p:cNvSpPr txBox="1">
            <a:spLocks noChangeArrowheads="1"/>
          </p:cNvSpPr>
          <p:nvPr/>
        </p:nvSpPr>
        <p:spPr bwMode="auto">
          <a:xfrm>
            <a:off x="1260475" y="1865313"/>
            <a:ext cx="73834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Trebuchet MS" panose="020B0603020202020204" pitchFamily="34" charset="0"/>
              </a:rPr>
              <a:t>Complète.</a:t>
            </a:r>
          </a:p>
        </p:txBody>
      </p:sp>
      <p:pic>
        <p:nvPicPr>
          <p:cNvPr id="24" name="Image 2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0313" y="4130675"/>
            <a:ext cx="1265237" cy="2574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5" name="Image 2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8" y="4256088"/>
            <a:ext cx="1660525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4" name="ZoneTexte 1"/>
          <p:cNvSpPr txBox="1">
            <a:spLocks noChangeArrowheads="1"/>
          </p:cNvSpPr>
          <p:nvPr/>
        </p:nvSpPr>
        <p:spPr bwMode="auto">
          <a:xfrm>
            <a:off x="6007100" y="6605588"/>
            <a:ext cx="3136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100" dirty="0">
                <a:latin typeface="Arial"/>
                <a:ea typeface="ＭＳ Ｐゴシック"/>
                <a:cs typeface="Arial"/>
              </a:rPr>
              <a:t>© BORDAS/SEJER, 2025 – Calcul mental CE2</a:t>
            </a:r>
          </a:p>
        </p:txBody>
      </p:sp>
      <p:pic>
        <p:nvPicPr>
          <p:cNvPr id="27655" name="Imag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-20638"/>
            <a:ext cx="9448800" cy="78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7" name="Image 20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44550"/>
            <a:ext cx="22034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58" name="Image 3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"/>
          <a:stretch>
            <a:fillRect/>
          </a:stretch>
        </p:blipFill>
        <p:spPr bwMode="auto">
          <a:xfrm>
            <a:off x="4103688" y="142875"/>
            <a:ext cx="9302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7659" name="Groupe 29"/>
          <p:cNvGrpSpPr>
            <a:grpSpLocks noChangeAspect="1"/>
          </p:cNvGrpSpPr>
          <p:nvPr/>
        </p:nvGrpSpPr>
        <p:grpSpPr bwMode="auto">
          <a:xfrm>
            <a:off x="2652713" y="1030288"/>
            <a:ext cx="1312862" cy="269875"/>
            <a:chOff x="4322064" y="4898610"/>
            <a:chExt cx="1440840" cy="296353"/>
          </a:xfrm>
        </p:grpSpPr>
        <p:pic>
          <p:nvPicPr>
            <p:cNvPr id="27668" name="Image 30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749"/>
            <a:stretch>
              <a:fillRect/>
            </a:stretch>
          </p:blipFill>
          <p:spPr bwMode="auto">
            <a:xfrm>
              <a:off x="4723280" y="4906963"/>
              <a:ext cx="270821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69" name="Image 32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0"/>
            <a:stretch>
              <a:fillRect/>
            </a:stretch>
          </p:blipFill>
          <p:spPr bwMode="auto">
            <a:xfrm>
              <a:off x="5487971" y="4898610"/>
              <a:ext cx="274933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7670" name="Image 33">
              <a:hlinkClick r:id="rId12" action="ppaction://hlinksldjump"/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2064" y="4901783"/>
              <a:ext cx="288036" cy="29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7660" name="Image 1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3175"/>
            <a:ext cx="19272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1" name="Image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1882775"/>
            <a:ext cx="468313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7662" name="Imag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638" y="2420938"/>
            <a:ext cx="26289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" name="Rectangle 1"/>
          <p:cNvSpPr>
            <a:spLocks noChangeArrowheads="1"/>
          </p:cNvSpPr>
          <p:nvPr/>
        </p:nvSpPr>
        <p:spPr bwMode="auto">
          <a:xfrm>
            <a:off x="4095750" y="4772025"/>
            <a:ext cx="3230563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0"/>
              </a:spcBef>
              <a:buFontTx/>
              <a:buNone/>
              <a:defRPr/>
            </a:pP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 combien faut-il </a:t>
            </a:r>
            <a:r>
              <a:rPr lang="fr-FR" altLang="fr-FR" sz="1800" b="1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ajouter</a:t>
            </a: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pour trouver </a:t>
            </a:r>
            <a:r>
              <a:rPr lang="fr-FR" altLang="fr-FR" sz="1800" b="1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20</a:t>
            </a: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?</a:t>
            </a:r>
          </a:p>
        </p:txBody>
      </p:sp>
      <p:sp>
        <p:nvSpPr>
          <p:cNvPr id="28" name="Text Box 2"/>
          <p:cNvSpPr txBox="1">
            <a:spLocks noChangeArrowheads="1"/>
          </p:cNvSpPr>
          <p:nvPr/>
        </p:nvSpPr>
        <p:spPr bwMode="auto">
          <a:xfrm>
            <a:off x="2160588" y="4102100"/>
            <a:ext cx="2062162" cy="493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ts val="2000"/>
              </a:spcBef>
              <a:buFontTx/>
              <a:buNone/>
              <a:defRPr/>
            </a:pP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Je pars de </a:t>
            </a:r>
            <a:r>
              <a:rPr lang="fr-FR" altLang="fr-FR" sz="1800" b="1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15</a:t>
            </a: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…</a:t>
            </a:r>
          </a:p>
        </p:txBody>
      </p:sp>
      <p:sp>
        <p:nvSpPr>
          <p:cNvPr id="29" name="Rectangle 28"/>
          <p:cNvSpPr/>
          <p:nvPr/>
        </p:nvSpPr>
        <p:spPr bwMode="auto">
          <a:xfrm>
            <a:off x="4095750" y="4762500"/>
            <a:ext cx="3232150" cy="669925"/>
          </a:xfrm>
          <a:prstGeom prst="wedgeRectCallout">
            <a:avLst>
              <a:gd name="adj1" fmla="val 57297"/>
              <a:gd name="adj2" fmla="val -25853"/>
            </a:avLst>
          </a:prstGeom>
          <a:noFill/>
          <a:ln w="1905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1" name="Rectangle à coins arrondis 25"/>
          <p:cNvSpPr/>
          <p:nvPr/>
        </p:nvSpPr>
        <p:spPr bwMode="auto">
          <a:xfrm>
            <a:off x="2160588" y="4102100"/>
            <a:ext cx="2062162" cy="508000"/>
          </a:xfrm>
          <a:prstGeom prst="wedgeRectCallout">
            <a:avLst>
              <a:gd name="adj1" fmla="val -62857"/>
              <a:gd name="adj2" fmla="val 57146"/>
            </a:avLst>
          </a:prstGeom>
          <a:noFill/>
          <a:ln w="1905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pic>
        <p:nvPicPr>
          <p:cNvPr id="27667" name="Image 31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3" r="47540"/>
          <a:stretch>
            <a:fillRect/>
          </a:stretch>
        </p:blipFill>
        <p:spPr bwMode="auto">
          <a:xfrm>
            <a:off x="3368675" y="1038225"/>
            <a:ext cx="2428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 animBg="1"/>
      <p:bldP spid="3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698" name="Imag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385888"/>
            <a:ext cx="86868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9699" name="Rectangle 2"/>
          <p:cNvSpPr txBox="1">
            <a:spLocks noChangeArrowheads="1"/>
          </p:cNvSpPr>
          <p:nvPr/>
        </p:nvSpPr>
        <p:spPr bwMode="auto">
          <a:xfrm>
            <a:off x="1260475" y="1865313"/>
            <a:ext cx="73834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Trebuchet MS" panose="020B0603020202020204" pitchFamily="34" charset="0"/>
              </a:rPr>
              <a:t>Complète.</a:t>
            </a:r>
          </a:p>
        </p:txBody>
      </p:sp>
      <p:sp>
        <p:nvSpPr>
          <p:cNvPr id="29700" name="ZoneTexte 1"/>
          <p:cNvSpPr txBox="1">
            <a:spLocks noChangeArrowheads="1"/>
          </p:cNvSpPr>
          <p:nvPr/>
        </p:nvSpPr>
        <p:spPr bwMode="auto">
          <a:xfrm>
            <a:off x="6007100" y="6605588"/>
            <a:ext cx="3136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440" tIns="45720" rIns="91440" bIns="45720" anchor="t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100" dirty="0">
                <a:latin typeface="Arial"/>
                <a:ea typeface="ＭＳ Ｐゴシック"/>
                <a:cs typeface="Arial"/>
              </a:rPr>
              <a:t>© BORDAS/SEJER, 2025 – Calcul mental CE2</a:t>
            </a:r>
          </a:p>
        </p:txBody>
      </p:sp>
      <p:pic>
        <p:nvPicPr>
          <p:cNvPr id="29701" name="Imag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-20638"/>
            <a:ext cx="9448800" cy="78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3" name="Image 20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44550"/>
            <a:ext cx="22034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4" name="Image 3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"/>
          <a:stretch>
            <a:fillRect/>
          </a:stretch>
        </p:blipFill>
        <p:spPr bwMode="auto">
          <a:xfrm>
            <a:off x="4103688" y="142875"/>
            <a:ext cx="9302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9705" name="Groupe 29"/>
          <p:cNvGrpSpPr>
            <a:grpSpLocks noChangeAspect="1"/>
          </p:cNvGrpSpPr>
          <p:nvPr/>
        </p:nvGrpSpPr>
        <p:grpSpPr bwMode="auto">
          <a:xfrm>
            <a:off x="2652713" y="1030288"/>
            <a:ext cx="1312862" cy="269875"/>
            <a:chOff x="4322064" y="4898610"/>
            <a:chExt cx="1440840" cy="296353"/>
          </a:xfrm>
        </p:grpSpPr>
        <p:pic>
          <p:nvPicPr>
            <p:cNvPr id="29710" name="Image 30">
              <a:hlinkClick r:id="rId7" action="ppaction://hlinksldjump"/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749"/>
            <a:stretch>
              <a:fillRect/>
            </a:stretch>
          </p:blipFill>
          <p:spPr bwMode="auto">
            <a:xfrm>
              <a:off x="4723280" y="4906963"/>
              <a:ext cx="270821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11" name="Image 32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0"/>
            <a:stretch>
              <a:fillRect/>
            </a:stretch>
          </p:blipFill>
          <p:spPr bwMode="auto">
            <a:xfrm>
              <a:off x="5487971" y="4898610"/>
              <a:ext cx="274933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9712" name="Image 33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2064" y="4901783"/>
              <a:ext cx="288036" cy="29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9706" name="Image 1"/>
          <p:cNvPicPr>
            <a:picLocks noChangeAspect="1"/>
          </p:cNvPicPr>
          <p:nvPr/>
        </p:nvPicPr>
        <p:blipFill>
          <a:blip r:embed="rId1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3175"/>
            <a:ext cx="19272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7" name="Image 3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1882775"/>
            <a:ext cx="468313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8" name="Imag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638" y="2435225"/>
            <a:ext cx="2646362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9" name="Image 31">
            <a:hlinkClick r:id="rId15" action="ppaction://hlinksldjump"/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3" r="47540"/>
          <a:stretch>
            <a:fillRect/>
          </a:stretch>
        </p:blipFill>
        <p:spPr bwMode="auto">
          <a:xfrm>
            <a:off x="3368675" y="1038225"/>
            <a:ext cx="2428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6" name="Imag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385888"/>
            <a:ext cx="86868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8" name="Image 3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233"/>
          <a:stretch>
            <a:fillRect/>
          </a:stretch>
        </p:blipFill>
        <p:spPr bwMode="auto">
          <a:xfrm>
            <a:off x="788988" y="2382838"/>
            <a:ext cx="1308100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" name="Groupe 11"/>
          <p:cNvGrpSpPr>
            <a:grpSpLocks/>
          </p:cNvGrpSpPr>
          <p:nvPr/>
        </p:nvGrpSpPr>
        <p:grpSpPr bwMode="auto">
          <a:xfrm>
            <a:off x="771525" y="3748088"/>
            <a:ext cx="2678113" cy="1674812"/>
            <a:chOff x="1035491" y="3878485"/>
            <a:chExt cx="2024401" cy="1338531"/>
          </a:xfrm>
        </p:grpSpPr>
        <p:sp>
          <p:nvSpPr>
            <p:cNvPr id="46" name="Rectangle à coins arrondis 25"/>
            <p:cNvSpPr/>
            <p:nvPr/>
          </p:nvSpPr>
          <p:spPr bwMode="auto">
            <a:xfrm>
              <a:off x="1035491" y="3884828"/>
              <a:ext cx="2024401" cy="1332188"/>
            </a:xfrm>
            <a:prstGeom prst="wedgeRectCallout">
              <a:avLst>
                <a:gd name="adj1" fmla="val -25386"/>
                <a:gd name="adj2" fmla="val -67907"/>
              </a:avLst>
            </a:prstGeom>
            <a:solidFill>
              <a:schemeClr val="bg1"/>
            </a:solidFill>
            <a:ln w="19050">
              <a:solidFill>
                <a:srgbClr val="FF006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fr-FR"/>
            </a:p>
          </p:txBody>
        </p:sp>
        <p:sp>
          <p:nvSpPr>
            <p:cNvPr id="31769" name="Text Box 2"/>
            <p:cNvSpPr txBox="1">
              <a:spLocks noChangeArrowheads="1"/>
            </p:cNvSpPr>
            <p:nvPr/>
          </p:nvSpPr>
          <p:spPr bwMode="auto">
            <a:xfrm>
              <a:off x="1041172" y="3878485"/>
              <a:ext cx="2018719" cy="340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fr-FR" altLang="fr-FR" sz="1800">
                  <a:solidFill>
                    <a:srgbClr val="FF0066"/>
                  </a:solidFill>
                  <a:latin typeface="Verdana" panose="020B0604030504040204" pitchFamily="34" charset="0"/>
                </a:rPr>
                <a:t>Je pars de </a:t>
              </a:r>
              <a:r>
                <a:rPr lang="fr-FR" altLang="fr-FR" sz="1800" b="1">
                  <a:solidFill>
                    <a:srgbClr val="FF0066"/>
                  </a:solidFill>
                  <a:latin typeface="Verdana" panose="020B0604030504040204" pitchFamily="34" charset="0"/>
                </a:rPr>
                <a:t>15</a:t>
              </a:r>
              <a:endParaRPr lang="fr-FR" altLang="fr-FR" sz="1800">
                <a:solidFill>
                  <a:srgbClr val="FF0066"/>
                </a:solidFill>
                <a:latin typeface="Verdana" panose="020B0604030504040204" pitchFamily="34" charset="0"/>
              </a:endParaRPr>
            </a:p>
          </p:txBody>
        </p:sp>
      </p:grpSp>
      <p:sp>
        <p:nvSpPr>
          <p:cNvPr id="31749" name="ZoneTexte 37"/>
          <p:cNvSpPr txBox="1">
            <a:spLocks noChangeArrowheads="1"/>
          </p:cNvSpPr>
          <p:nvPr/>
        </p:nvSpPr>
        <p:spPr bwMode="auto">
          <a:xfrm>
            <a:off x="6165850" y="4556125"/>
            <a:ext cx="10969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15</a:t>
            </a:r>
          </a:p>
        </p:txBody>
      </p:sp>
      <p:sp>
        <p:nvSpPr>
          <p:cNvPr id="31750" name="Rectangle 2"/>
          <p:cNvSpPr txBox="1">
            <a:spLocks noChangeArrowheads="1"/>
          </p:cNvSpPr>
          <p:nvPr/>
        </p:nvSpPr>
        <p:spPr bwMode="auto">
          <a:xfrm>
            <a:off x="1260475" y="1865313"/>
            <a:ext cx="73834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Trebuchet MS" panose="020B0603020202020204" pitchFamily="34" charset="0"/>
              </a:rPr>
              <a:t>Complète.</a:t>
            </a:r>
          </a:p>
        </p:txBody>
      </p:sp>
      <p:sp>
        <p:nvSpPr>
          <p:cNvPr id="31751" name="ZoneTexte 1"/>
          <p:cNvSpPr txBox="1">
            <a:spLocks noChangeArrowheads="1"/>
          </p:cNvSpPr>
          <p:nvPr/>
        </p:nvSpPr>
        <p:spPr bwMode="auto">
          <a:xfrm>
            <a:off x="6007100" y="6605588"/>
            <a:ext cx="3136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100">
                <a:latin typeface="Arial" panose="020B0604020202020204" pitchFamily="34" charset="0"/>
              </a:rPr>
              <a:t>© BORDAS/SEJER, 2022 – Calcul mental CE2</a:t>
            </a:r>
          </a:p>
        </p:txBody>
      </p:sp>
      <p:pic>
        <p:nvPicPr>
          <p:cNvPr id="31752" name="Imag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-20638"/>
            <a:ext cx="9448800" cy="78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3" name="Imag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725" y="144463"/>
            <a:ext cx="808038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4" name="Image 20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44550"/>
            <a:ext cx="22034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5" name="Image 3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"/>
          <a:stretch>
            <a:fillRect/>
          </a:stretch>
        </p:blipFill>
        <p:spPr bwMode="auto">
          <a:xfrm>
            <a:off x="4103688" y="142875"/>
            <a:ext cx="9302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1756" name="Groupe 29"/>
          <p:cNvGrpSpPr>
            <a:grpSpLocks noChangeAspect="1"/>
          </p:cNvGrpSpPr>
          <p:nvPr/>
        </p:nvGrpSpPr>
        <p:grpSpPr bwMode="auto">
          <a:xfrm>
            <a:off x="2652713" y="1030288"/>
            <a:ext cx="1312862" cy="269875"/>
            <a:chOff x="4322064" y="4898610"/>
            <a:chExt cx="1440840" cy="296353"/>
          </a:xfrm>
        </p:grpSpPr>
        <p:pic>
          <p:nvPicPr>
            <p:cNvPr id="31765" name="Image 30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749"/>
            <a:stretch>
              <a:fillRect/>
            </a:stretch>
          </p:blipFill>
          <p:spPr bwMode="auto">
            <a:xfrm>
              <a:off x="4723280" y="4906963"/>
              <a:ext cx="270821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66" name="Image 32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0"/>
            <a:stretch>
              <a:fillRect/>
            </a:stretch>
          </p:blipFill>
          <p:spPr bwMode="auto">
            <a:xfrm>
              <a:off x="5487971" y="4898610"/>
              <a:ext cx="274933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1767" name="Image 33">
              <a:hlinkClick r:id="rId12" action="ppaction://hlinksldjump"/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2064" y="4901783"/>
              <a:ext cx="288036" cy="29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1757" name="Image 1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3175"/>
            <a:ext cx="19272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8" name="Image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1882775"/>
            <a:ext cx="468313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59" name="Imag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638" y="2420938"/>
            <a:ext cx="26289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60" name="Image 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600" y="3556000"/>
            <a:ext cx="178276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61" name="Image 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3" y="3816350"/>
            <a:ext cx="17827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1762" name="Image 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475" y="3556000"/>
            <a:ext cx="178276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2" name="Accolade ouvrante 41"/>
          <p:cNvSpPr/>
          <p:nvPr/>
        </p:nvSpPr>
        <p:spPr>
          <a:xfrm rot="16200000">
            <a:off x="6495257" y="2397919"/>
            <a:ext cx="436562" cy="3778250"/>
          </a:xfrm>
          <a:prstGeom prst="leftBrace">
            <a:avLst/>
          </a:prstGeom>
          <a:ln>
            <a:solidFill>
              <a:srgbClr val="FF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31764" name="Image 31">
            <a:hlinkClick r:id="rId18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3" r="47540"/>
          <a:stretch>
            <a:fillRect/>
          </a:stretch>
        </p:blipFill>
        <p:spPr bwMode="auto">
          <a:xfrm>
            <a:off x="3368675" y="1038225"/>
            <a:ext cx="2428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Imag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385888"/>
            <a:ext cx="86868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795" name="Image 3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6233"/>
          <a:stretch>
            <a:fillRect/>
          </a:stretch>
        </p:blipFill>
        <p:spPr bwMode="auto">
          <a:xfrm>
            <a:off x="788988" y="2382838"/>
            <a:ext cx="1308100" cy="1365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796" name="Groupe 11"/>
          <p:cNvGrpSpPr>
            <a:grpSpLocks/>
          </p:cNvGrpSpPr>
          <p:nvPr/>
        </p:nvGrpSpPr>
        <p:grpSpPr bwMode="auto">
          <a:xfrm>
            <a:off x="771525" y="3748088"/>
            <a:ext cx="2678113" cy="1674812"/>
            <a:chOff x="1035491" y="3878485"/>
            <a:chExt cx="2024401" cy="1338531"/>
          </a:xfrm>
        </p:grpSpPr>
        <p:sp>
          <p:nvSpPr>
            <p:cNvPr id="46" name="Rectangle à coins arrondis 25"/>
            <p:cNvSpPr/>
            <p:nvPr/>
          </p:nvSpPr>
          <p:spPr bwMode="auto">
            <a:xfrm>
              <a:off x="1035491" y="3884828"/>
              <a:ext cx="2024401" cy="1332188"/>
            </a:xfrm>
            <a:prstGeom prst="wedgeRectCallout">
              <a:avLst>
                <a:gd name="adj1" fmla="val -25386"/>
                <a:gd name="adj2" fmla="val -67907"/>
              </a:avLst>
            </a:prstGeom>
            <a:solidFill>
              <a:schemeClr val="bg1"/>
            </a:solidFill>
            <a:ln w="19050">
              <a:solidFill>
                <a:srgbClr val="FF0066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hangingPunct="1">
                <a:defRPr/>
              </a:pPr>
              <a:endParaRPr lang="fr-FR"/>
            </a:p>
          </p:txBody>
        </p:sp>
        <p:sp>
          <p:nvSpPr>
            <p:cNvPr id="33823" name="Text Box 2"/>
            <p:cNvSpPr txBox="1">
              <a:spLocks noChangeArrowheads="1"/>
            </p:cNvSpPr>
            <p:nvPr/>
          </p:nvSpPr>
          <p:spPr bwMode="auto">
            <a:xfrm>
              <a:off x="1041172" y="3878485"/>
              <a:ext cx="2018719" cy="34096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>
              <a:lvl1pPr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32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1pPr>
              <a:lvl2pPr marL="37931725" indent="-37474525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8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2pPr>
              <a:lvl3pPr marL="1143000" indent="-228600">
                <a:spcBef>
                  <a:spcPct val="20000"/>
                </a:spcBef>
                <a:buFont typeface="Arial" panose="020B0604020202020204" pitchFamily="34" charset="0"/>
                <a:buChar char="•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3pPr>
              <a:lvl4pPr marL="1600200" indent="-228600">
                <a:spcBef>
                  <a:spcPct val="20000"/>
                </a:spcBef>
                <a:buFont typeface="Arial" panose="020B0604020202020204" pitchFamily="34" charset="0"/>
                <a:buChar char="–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4pPr>
              <a:lvl5pPr marL="2057400" indent="-228600">
                <a:spcBef>
                  <a:spcPct val="20000"/>
                </a:spcBef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5pPr>
              <a:lvl6pPr marL="25146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6pPr>
              <a:lvl7pPr marL="29718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7pPr>
              <a:lvl8pPr marL="34290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8pPr>
              <a:lvl9pPr marL="3886200" indent="-228600" defTabSz="4572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panose="020B0604020202020204" pitchFamily="34" charset="0"/>
                <a:buChar char="»"/>
                <a:tabLst>
                  <a:tab pos="0" algn="l"/>
                  <a:tab pos="457200" algn="l"/>
                  <a:tab pos="914400" algn="l"/>
                  <a:tab pos="1371600" algn="l"/>
                  <a:tab pos="1828800" algn="l"/>
                  <a:tab pos="2286000" algn="l"/>
                  <a:tab pos="2743200" algn="l"/>
                  <a:tab pos="3200400" algn="l"/>
                  <a:tab pos="3657600" algn="l"/>
                  <a:tab pos="4114800" algn="l"/>
                  <a:tab pos="4572000" algn="l"/>
                  <a:tab pos="5029200" algn="l"/>
                  <a:tab pos="5486400" algn="l"/>
                  <a:tab pos="5943600" algn="l"/>
                  <a:tab pos="6400800" algn="l"/>
                  <a:tab pos="6858000" algn="l"/>
                  <a:tab pos="7315200" algn="l"/>
                  <a:tab pos="7772400" algn="l"/>
                  <a:tab pos="8229600" algn="l"/>
                  <a:tab pos="8686800" algn="l"/>
                  <a:tab pos="9144000" algn="l"/>
                </a:tabLst>
                <a:defRPr sz="2000">
                  <a:solidFill>
                    <a:schemeClr val="tx1"/>
                  </a:solidFill>
                  <a:latin typeface="Calibri" panose="020F0502020204030204" pitchFamily="34" charset="0"/>
                  <a:ea typeface="ＭＳ Ｐゴシック" panose="020B0600070205080204" pitchFamily="34" charset="-128"/>
                </a:defRPr>
              </a:lvl9pPr>
            </a:lstStyle>
            <a:p>
              <a:pPr algn="ctr" eaLnBrk="1" hangingPunct="1">
                <a:lnSpc>
                  <a:spcPct val="150000"/>
                </a:lnSpc>
                <a:spcBef>
                  <a:spcPct val="0"/>
                </a:spcBef>
                <a:buFontTx/>
                <a:buNone/>
              </a:pPr>
              <a:r>
                <a:rPr lang="fr-FR" altLang="fr-FR" sz="1800">
                  <a:solidFill>
                    <a:srgbClr val="FF0066"/>
                  </a:solidFill>
                  <a:latin typeface="Verdana" panose="020B0604030504040204" pitchFamily="34" charset="0"/>
                </a:rPr>
                <a:t>Je pars de </a:t>
              </a:r>
              <a:r>
                <a:rPr lang="fr-FR" altLang="fr-FR" sz="1800" b="1">
                  <a:solidFill>
                    <a:srgbClr val="FF0066"/>
                  </a:solidFill>
                  <a:latin typeface="Verdana" panose="020B0604030504040204" pitchFamily="34" charset="0"/>
                </a:rPr>
                <a:t>15</a:t>
              </a:r>
              <a:endParaRPr lang="fr-FR" altLang="fr-FR" sz="1800">
                <a:solidFill>
                  <a:srgbClr val="FF0066"/>
                </a:solidFill>
                <a:latin typeface="Verdana" panose="020B0604030504040204" pitchFamily="34" charset="0"/>
              </a:endParaRPr>
            </a:p>
          </p:txBody>
        </p:sp>
      </p:grpSp>
      <p:sp>
        <p:nvSpPr>
          <p:cNvPr id="33797" name="Rectangle 2"/>
          <p:cNvSpPr txBox="1">
            <a:spLocks noChangeArrowheads="1"/>
          </p:cNvSpPr>
          <p:nvPr/>
        </p:nvSpPr>
        <p:spPr bwMode="auto">
          <a:xfrm>
            <a:off x="1260475" y="1865313"/>
            <a:ext cx="73834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Trebuchet MS" panose="020B0603020202020204" pitchFamily="34" charset="0"/>
              </a:rPr>
              <a:t>Complète.</a:t>
            </a:r>
          </a:p>
        </p:txBody>
      </p:sp>
      <p:sp>
        <p:nvSpPr>
          <p:cNvPr id="33798" name="ZoneTexte 1"/>
          <p:cNvSpPr txBox="1">
            <a:spLocks noChangeArrowheads="1"/>
          </p:cNvSpPr>
          <p:nvPr/>
        </p:nvSpPr>
        <p:spPr bwMode="auto">
          <a:xfrm>
            <a:off x="6007100" y="6605588"/>
            <a:ext cx="3136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100">
                <a:latin typeface="Arial" panose="020B0604020202020204" pitchFamily="34" charset="0"/>
              </a:rPr>
              <a:t>© BORDAS/SEJER, 2022 – Calcul mental CE2</a:t>
            </a:r>
          </a:p>
        </p:txBody>
      </p:sp>
      <p:pic>
        <p:nvPicPr>
          <p:cNvPr id="33799" name="Imag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-20638"/>
            <a:ext cx="9448800" cy="78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0" name="Imag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725" y="144463"/>
            <a:ext cx="808038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1" name="Image 20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44550"/>
            <a:ext cx="22034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2" name="Image 3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"/>
          <a:stretch>
            <a:fillRect/>
          </a:stretch>
        </p:blipFill>
        <p:spPr bwMode="auto">
          <a:xfrm>
            <a:off x="4103688" y="142875"/>
            <a:ext cx="9302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3803" name="Groupe 29"/>
          <p:cNvGrpSpPr>
            <a:grpSpLocks noChangeAspect="1"/>
          </p:cNvGrpSpPr>
          <p:nvPr/>
        </p:nvGrpSpPr>
        <p:grpSpPr bwMode="auto">
          <a:xfrm>
            <a:off x="2652713" y="1030288"/>
            <a:ext cx="1312862" cy="269875"/>
            <a:chOff x="4322064" y="4898610"/>
            <a:chExt cx="1440840" cy="296353"/>
          </a:xfrm>
        </p:grpSpPr>
        <p:pic>
          <p:nvPicPr>
            <p:cNvPr id="33819" name="Image 30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749"/>
            <a:stretch>
              <a:fillRect/>
            </a:stretch>
          </p:blipFill>
          <p:spPr bwMode="auto">
            <a:xfrm>
              <a:off x="4723280" y="4906963"/>
              <a:ext cx="270821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820" name="Image 32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0"/>
            <a:stretch>
              <a:fillRect/>
            </a:stretch>
          </p:blipFill>
          <p:spPr bwMode="auto">
            <a:xfrm>
              <a:off x="5487971" y="4898610"/>
              <a:ext cx="274933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3821" name="Image 33">
              <a:hlinkClick r:id="rId12" action="ppaction://hlinksldjump"/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2064" y="4901783"/>
              <a:ext cx="288036" cy="29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3804" name="Image 1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3175"/>
            <a:ext cx="19272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5" name="Image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1882775"/>
            <a:ext cx="468313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6" name="Imag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638" y="2420938"/>
            <a:ext cx="2628900" cy="822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7" name="Image 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600" y="3556000"/>
            <a:ext cx="178276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8" name="Image 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3" y="3816350"/>
            <a:ext cx="17827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09" name="Image 1"/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475" y="3556000"/>
            <a:ext cx="178276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3810" name="ZoneTexte 37"/>
          <p:cNvSpPr txBox="1">
            <a:spLocks noChangeArrowheads="1"/>
          </p:cNvSpPr>
          <p:nvPr/>
        </p:nvSpPr>
        <p:spPr bwMode="auto">
          <a:xfrm>
            <a:off x="6165850" y="4556125"/>
            <a:ext cx="10969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15 + 5</a:t>
            </a:r>
          </a:p>
        </p:txBody>
      </p:sp>
      <p:pic>
        <p:nvPicPr>
          <p:cNvPr id="33811" name="Image 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263" y="3827463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2" name="Image 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688" y="3827463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3" name="Image 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563" y="3827463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4" name="Image 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963" y="3827463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3815" name="Image 2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600" y="3827463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Accolade ouvrante 47"/>
          <p:cNvSpPr/>
          <p:nvPr/>
        </p:nvSpPr>
        <p:spPr>
          <a:xfrm rot="16200000">
            <a:off x="6495257" y="2397919"/>
            <a:ext cx="436562" cy="3778250"/>
          </a:xfrm>
          <a:prstGeom prst="leftBrace">
            <a:avLst/>
          </a:prstGeom>
          <a:ln>
            <a:solidFill>
              <a:srgbClr val="FF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3817" name="Rectangle 48"/>
          <p:cNvSpPr>
            <a:spLocks noChangeArrowheads="1"/>
          </p:cNvSpPr>
          <p:nvPr/>
        </p:nvSpPr>
        <p:spPr bwMode="auto">
          <a:xfrm>
            <a:off x="755650" y="4079875"/>
            <a:ext cx="2689225" cy="1338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et </a:t>
            </a: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je compte les unités</a:t>
            </a: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 qui manquent pour trouver </a:t>
            </a: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20</a:t>
            </a: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.</a:t>
            </a:r>
            <a:endParaRPr lang="fr-FR" altLang="fr-FR" sz="180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pic>
        <p:nvPicPr>
          <p:cNvPr id="33818" name="Image 31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3" r="47540"/>
          <a:stretch>
            <a:fillRect/>
          </a:stretch>
        </p:blipFill>
        <p:spPr bwMode="auto">
          <a:xfrm>
            <a:off x="3368675" y="1038225"/>
            <a:ext cx="2428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Imag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385888"/>
            <a:ext cx="86868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43" name="Rectangle 2"/>
          <p:cNvSpPr txBox="1">
            <a:spLocks noChangeArrowheads="1"/>
          </p:cNvSpPr>
          <p:nvPr/>
        </p:nvSpPr>
        <p:spPr bwMode="auto">
          <a:xfrm>
            <a:off x="1260475" y="1865313"/>
            <a:ext cx="73834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Trebuchet MS" panose="020B0603020202020204" pitchFamily="34" charset="0"/>
              </a:rPr>
              <a:t>Complète.</a:t>
            </a:r>
          </a:p>
        </p:txBody>
      </p:sp>
      <p:sp>
        <p:nvSpPr>
          <p:cNvPr id="35844" name="ZoneTexte 1"/>
          <p:cNvSpPr txBox="1">
            <a:spLocks noChangeArrowheads="1"/>
          </p:cNvSpPr>
          <p:nvPr/>
        </p:nvSpPr>
        <p:spPr bwMode="auto">
          <a:xfrm>
            <a:off x="6007100" y="6605588"/>
            <a:ext cx="3136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100">
                <a:latin typeface="Arial" panose="020B0604020202020204" pitchFamily="34" charset="0"/>
              </a:rPr>
              <a:t>© BORDAS/SEJER, 2022 – Calcul mental CE2</a:t>
            </a:r>
          </a:p>
        </p:txBody>
      </p:sp>
      <p:pic>
        <p:nvPicPr>
          <p:cNvPr id="35845" name="Imag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-20638"/>
            <a:ext cx="9448800" cy="78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6" name="Imag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725" y="144463"/>
            <a:ext cx="808038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7" name="Image 20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44550"/>
            <a:ext cx="22034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8" name="Image 3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"/>
          <a:stretch>
            <a:fillRect/>
          </a:stretch>
        </p:blipFill>
        <p:spPr bwMode="auto">
          <a:xfrm>
            <a:off x="4103688" y="142875"/>
            <a:ext cx="9302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5849" name="Groupe 29"/>
          <p:cNvGrpSpPr>
            <a:grpSpLocks noChangeAspect="1"/>
          </p:cNvGrpSpPr>
          <p:nvPr/>
        </p:nvGrpSpPr>
        <p:grpSpPr bwMode="auto">
          <a:xfrm>
            <a:off x="2652713" y="1030288"/>
            <a:ext cx="1312862" cy="269875"/>
            <a:chOff x="4322064" y="4898610"/>
            <a:chExt cx="1440840" cy="296353"/>
          </a:xfrm>
        </p:grpSpPr>
        <p:pic>
          <p:nvPicPr>
            <p:cNvPr id="35866" name="Image 30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749"/>
            <a:stretch>
              <a:fillRect/>
            </a:stretch>
          </p:blipFill>
          <p:spPr bwMode="auto">
            <a:xfrm>
              <a:off x="4723280" y="4906963"/>
              <a:ext cx="270821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67" name="Image 32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0"/>
            <a:stretch>
              <a:fillRect/>
            </a:stretch>
          </p:blipFill>
          <p:spPr bwMode="auto">
            <a:xfrm>
              <a:off x="5487971" y="4898610"/>
              <a:ext cx="274933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5868" name="Image 33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2064" y="4901783"/>
              <a:ext cx="288036" cy="29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5850" name="Image 1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3175"/>
            <a:ext cx="19272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1" name="Image 30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1882775"/>
            <a:ext cx="468313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2" name="Image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600" y="3556000"/>
            <a:ext cx="178276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3" name="Image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24413" y="3816350"/>
            <a:ext cx="1782762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4" name="Image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16475" y="3556000"/>
            <a:ext cx="1782763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5855" name="ZoneTexte 37"/>
          <p:cNvSpPr txBox="1">
            <a:spLocks noChangeArrowheads="1"/>
          </p:cNvSpPr>
          <p:nvPr/>
        </p:nvSpPr>
        <p:spPr bwMode="auto">
          <a:xfrm>
            <a:off x="6165850" y="4556125"/>
            <a:ext cx="1096963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15 + 5</a:t>
            </a:r>
          </a:p>
        </p:txBody>
      </p:sp>
      <p:pic>
        <p:nvPicPr>
          <p:cNvPr id="35856" name="Image 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1263" y="3827463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7" name="Image 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94688" y="3827463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8" name="Image 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9563" y="3827463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59" name="Image 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2963" y="3827463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0" name="Image 2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2600" y="3827463"/>
            <a:ext cx="317500" cy="241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8" name="Accolade ouvrante 47"/>
          <p:cNvSpPr/>
          <p:nvPr/>
        </p:nvSpPr>
        <p:spPr>
          <a:xfrm rot="16200000">
            <a:off x="6495257" y="2397919"/>
            <a:ext cx="436562" cy="3778250"/>
          </a:xfrm>
          <a:prstGeom prst="leftBrace">
            <a:avLst/>
          </a:prstGeom>
          <a:ln>
            <a:solidFill>
              <a:srgbClr val="FF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35862" name="Text Box 2"/>
          <p:cNvSpPr>
            <a:spLocks noChangeArrowheads="1"/>
          </p:cNvSpPr>
          <p:nvPr/>
        </p:nvSpPr>
        <p:spPr bwMode="auto">
          <a:xfrm>
            <a:off x="1130300" y="2998788"/>
            <a:ext cx="2130425" cy="920750"/>
          </a:xfrm>
          <a:prstGeom prst="wedgeRectCallout">
            <a:avLst>
              <a:gd name="adj1" fmla="val -38731"/>
              <a:gd name="adj2" fmla="val 88338"/>
            </a:avLst>
          </a:prstGeom>
          <a:solidFill>
            <a:schemeClr val="bg1"/>
          </a:solidFill>
          <a:ln w="19050">
            <a:solidFill>
              <a:srgbClr val="FF0066"/>
            </a:solidFill>
            <a:round/>
            <a:headEnd/>
            <a:tailEnd/>
          </a:ln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Il manque </a:t>
            </a: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5</a:t>
            </a: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 pour trouver </a:t>
            </a: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20</a:t>
            </a: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.</a:t>
            </a:r>
            <a:endParaRPr lang="fr-FR" altLang="fr-FR" sz="1800" b="1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pic>
        <p:nvPicPr>
          <p:cNvPr id="35863" name="Image 41"/>
          <p:cNvPicPr>
            <a:picLocks noChangeAspect="1"/>
          </p:cNvPicPr>
          <p:nvPr/>
        </p:nvPicPr>
        <p:blipFill>
          <a:blip r:embed="rId1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225" y="4287838"/>
            <a:ext cx="1308100" cy="253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4" name="Image 1"/>
          <p:cNvPicPr>
            <a:picLocks noChangeAspect="1"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638" y="2435225"/>
            <a:ext cx="2646362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65" name="Image 31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3" r="47540"/>
          <a:stretch>
            <a:fillRect/>
          </a:stretch>
        </p:blipFill>
        <p:spPr bwMode="auto">
          <a:xfrm>
            <a:off x="3368675" y="1038225"/>
            <a:ext cx="2428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Imag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385888"/>
            <a:ext cx="86868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1" name="ZoneTexte 1"/>
          <p:cNvSpPr txBox="1">
            <a:spLocks noChangeArrowheads="1"/>
          </p:cNvSpPr>
          <p:nvPr/>
        </p:nvSpPr>
        <p:spPr bwMode="auto">
          <a:xfrm>
            <a:off x="5207000" y="6559550"/>
            <a:ext cx="3937000" cy="307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400">
                <a:latin typeface="Arial" panose="020B0604020202020204" pitchFamily="34" charset="0"/>
              </a:rPr>
              <a:t>© BORDAS/SEJER, 2022 – Calcul mental CE2</a:t>
            </a:r>
          </a:p>
        </p:txBody>
      </p:sp>
      <p:sp>
        <p:nvSpPr>
          <p:cNvPr id="37892" name="Rectangle 2"/>
          <p:cNvSpPr txBox="1">
            <a:spLocks noChangeArrowheads="1"/>
          </p:cNvSpPr>
          <p:nvPr/>
        </p:nvSpPr>
        <p:spPr bwMode="auto">
          <a:xfrm>
            <a:off x="1260475" y="1865313"/>
            <a:ext cx="73834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Trebuchet MS" panose="020B0603020202020204" pitchFamily="34" charset="0"/>
              </a:rPr>
              <a:t>Complète.</a:t>
            </a:r>
          </a:p>
        </p:txBody>
      </p:sp>
      <p:pic>
        <p:nvPicPr>
          <p:cNvPr id="37893" name="Image 20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1538" y="4033838"/>
            <a:ext cx="1660525" cy="2457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Imag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-20638"/>
            <a:ext cx="9448800" cy="78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5" name="Imag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725" y="144463"/>
            <a:ext cx="808038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6" name="Image 20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44550"/>
            <a:ext cx="22034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7" name="Image 3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"/>
          <a:stretch>
            <a:fillRect/>
          </a:stretch>
        </p:blipFill>
        <p:spPr bwMode="auto">
          <a:xfrm>
            <a:off x="4103688" y="142875"/>
            <a:ext cx="9302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7898" name="Groupe 29"/>
          <p:cNvGrpSpPr>
            <a:grpSpLocks noChangeAspect="1"/>
          </p:cNvGrpSpPr>
          <p:nvPr/>
        </p:nvGrpSpPr>
        <p:grpSpPr bwMode="auto">
          <a:xfrm>
            <a:off x="2652713" y="1030288"/>
            <a:ext cx="1312862" cy="269875"/>
            <a:chOff x="4322064" y="4898610"/>
            <a:chExt cx="1440840" cy="296353"/>
          </a:xfrm>
        </p:grpSpPr>
        <p:pic>
          <p:nvPicPr>
            <p:cNvPr id="37905" name="Image 30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749"/>
            <a:stretch>
              <a:fillRect/>
            </a:stretch>
          </p:blipFill>
          <p:spPr bwMode="auto">
            <a:xfrm>
              <a:off x="4723280" y="4906963"/>
              <a:ext cx="270821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6" name="Image 32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0"/>
            <a:stretch>
              <a:fillRect/>
            </a:stretch>
          </p:blipFill>
          <p:spPr bwMode="auto">
            <a:xfrm>
              <a:off x="5487971" y="4898610"/>
              <a:ext cx="274933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7907" name="Image 33">
              <a:hlinkClick r:id="rId12" action="ppaction://hlinksldjump"/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2064" y="4901783"/>
              <a:ext cx="288036" cy="29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7899" name="Image 1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3175"/>
            <a:ext cx="19272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0" name="Image 3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1882775"/>
            <a:ext cx="468313" cy="468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1" name="Rectangle 1"/>
          <p:cNvSpPr>
            <a:spLocks noChangeArrowheads="1"/>
          </p:cNvSpPr>
          <p:nvPr/>
        </p:nvSpPr>
        <p:spPr bwMode="auto">
          <a:xfrm>
            <a:off x="2927350" y="4432300"/>
            <a:ext cx="3343275" cy="646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ts val="0"/>
              </a:spcBef>
              <a:buFontTx/>
              <a:buNone/>
              <a:defRPr/>
            </a:pP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Qui a une autre idée</a:t>
            </a:r>
          </a:p>
          <a:p>
            <a:pPr algn="ctr" eaLnBrk="1" hangingPunct="1">
              <a:spcBef>
                <a:spcPts val="0"/>
              </a:spcBef>
              <a:buFontTx/>
              <a:buNone/>
              <a:defRPr/>
            </a:pP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pour expliquer la réponse ?</a:t>
            </a:r>
          </a:p>
        </p:txBody>
      </p:sp>
      <p:sp>
        <p:nvSpPr>
          <p:cNvPr id="22" name="Rectangle 21"/>
          <p:cNvSpPr/>
          <p:nvPr/>
        </p:nvSpPr>
        <p:spPr bwMode="auto">
          <a:xfrm>
            <a:off x="2897188" y="4421188"/>
            <a:ext cx="3373437" cy="669925"/>
          </a:xfrm>
          <a:prstGeom prst="wedgeRectCallout">
            <a:avLst>
              <a:gd name="adj1" fmla="val -61313"/>
              <a:gd name="adj2" fmla="val -19334"/>
            </a:avLst>
          </a:prstGeom>
          <a:noFill/>
          <a:ln w="1905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pic>
        <p:nvPicPr>
          <p:cNvPr id="37903" name="Imag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49638" y="2435225"/>
            <a:ext cx="2646362" cy="79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904" name="Image 31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3" r="47540"/>
          <a:stretch>
            <a:fillRect/>
          </a:stretch>
        </p:blipFill>
        <p:spPr bwMode="auto">
          <a:xfrm>
            <a:off x="3368675" y="1038225"/>
            <a:ext cx="2428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Imag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385888"/>
            <a:ext cx="86868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39" name="Rectangle 2"/>
          <p:cNvSpPr txBox="1">
            <a:spLocks noChangeArrowheads="1"/>
          </p:cNvSpPr>
          <p:nvPr/>
        </p:nvSpPr>
        <p:spPr bwMode="auto">
          <a:xfrm>
            <a:off x="1260475" y="1865313"/>
            <a:ext cx="73834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Trebuchet MS" panose="020B0603020202020204" pitchFamily="34" charset="0"/>
              </a:rPr>
              <a:t>Quel est le double de 8 ?</a:t>
            </a:r>
          </a:p>
        </p:txBody>
      </p:sp>
      <p:pic>
        <p:nvPicPr>
          <p:cNvPr id="30" name="Image 29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7350" y="4164013"/>
            <a:ext cx="1265238" cy="2571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1" name="ZoneTexte 1"/>
          <p:cNvSpPr txBox="1">
            <a:spLocks noChangeArrowheads="1"/>
          </p:cNvSpPr>
          <p:nvPr/>
        </p:nvSpPr>
        <p:spPr bwMode="auto">
          <a:xfrm>
            <a:off x="6007100" y="6605588"/>
            <a:ext cx="3136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100">
                <a:latin typeface="Arial" panose="020B0604020202020204" pitchFamily="34" charset="0"/>
              </a:rPr>
              <a:t>© BORDAS/SEJER, 2022 – Calcul mental CE2</a:t>
            </a:r>
          </a:p>
        </p:txBody>
      </p:sp>
      <p:pic>
        <p:nvPicPr>
          <p:cNvPr id="39942" name="Imag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-20638"/>
            <a:ext cx="9448800" cy="78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3" name="Image 1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725" y="144463"/>
            <a:ext cx="808038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4" name="Image 20"/>
          <p:cNvPicPr>
            <a:picLocks noChangeAspect="1"/>
          </p:cNvPicPr>
          <p:nvPr/>
        </p:nvPicPr>
        <p:blipFill>
          <a:blip r:embed="rId7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44550"/>
            <a:ext cx="22034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5" name="Image 31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"/>
          <a:stretch>
            <a:fillRect/>
          </a:stretch>
        </p:blipFill>
        <p:spPr bwMode="auto">
          <a:xfrm>
            <a:off x="4103688" y="142875"/>
            <a:ext cx="9302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9946" name="Groupe 29"/>
          <p:cNvGrpSpPr>
            <a:grpSpLocks noChangeAspect="1"/>
          </p:cNvGrpSpPr>
          <p:nvPr/>
        </p:nvGrpSpPr>
        <p:grpSpPr bwMode="auto">
          <a:xfrm>
            <a:off x="2652713" y="1030288"/>
            <a:ext cx="1312862" cy="269875"/>
            <a:chOff x="4322064" y="4898610"/>
            <a:chExt cx="1440840" cy="296353"/>
          </a:xfrm>
        </p:grpSpPr>
        <p:pic>
          <p:nvPicPr>
            <p:cNvPr id="39953" name="Image 30">
              <a:hlinkClick r:id="rId9" action="ppaction://hlinksldjump"/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749"/>
            <a:stretch>
              <a:fillRect/>
            </a:stretch>
          </p:blipFill>
          <p:spPr bwMode="auto">
            <a:xfrm>
              <a:off x="4723280" y="4906963"/>
              <a:ext cx="270821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954" name="Image 32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0"/>
            <a:stretch>
              <a:fillRect/>
            </a:stretch>
          </p:blipFill>
          <p:spPr bwMode="auto">
            <a:xfrm>
              <a:off x="5487971" y="4898610"/>
              <a:ext cx="274933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39955" name="Image 33">
              <a:hlinkClick r:id="rId12" action="ppaction://hlinksldjump"/>
            </p:cNvPr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2064" y="4901783"/>
              <a:ext cx="288036" cy="29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9947" name="Image 1"/>
          <p:cNvPicPr>
            <a:picLocks noChangeAspect="1"/>
          </p:cNvPicPr>
          <p:nvPr/>
        </p:nvPicPr>
        <p:blipFill>
          <a:blip r:embed="rId1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3175"/>
            <a:ext cx="19272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8" name="Image 1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1890713"/>
            <a:ext cx="466725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949" name="Image 1"/>
          <p:cNvPicPr>
            <a:picLocks noChangeAspect="1"/>
          </p:cNvPicPr>
          <p:nvPr/>
        </p:nvPicPr>
        <p:blipFill>
          <a:blip r:embed="rId1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97000" y="2463800"/>
            <a:ext cx="4067175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" name="Text Box 2"/>
          <p:cNvSpPr txBox="1">
            <a:spLocks noChangeArrowheads="1"/>
          </p:cNvSpPr>
          <p:nvPr/>
        </p:nvSpPr>
        <p:spPr bwMode="auto">
          <a:xfrm>
            <a:off x="1795463" y="3916363"/>
            <a:ext cx="3390900" cy="706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ts val="0"/>
              </a:spcBef>
              <a:buFontTx/>
              <a:buNone/>
              <a:defRPr/>
            </a:pP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Le </a:t>
            </a:r>
            <a:r>
              <a:rPr lang="fr-FR" altLang="fr-FR" sz="1800" b="1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double</a:t>
            </a: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 d’un nombre, c’est </a:t>
            </a:r>
            <a:r>
              <a:rPr lang="fr-FR" altLang="fr-FR" sz="1800" b="1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deux fois </a:t>
            </a:r>
            <a:r>
              <a:rPr lang="fr-FR" altLang="fr-FR" sz="1800" dirty="0">
                <a:solidFill>
                  <a:schemeClr val="accent5"/>
                </a:solidFill>
                <a:latin typeface="Verdana" panose="020B0604030504040204" pitchFamily="34" charset="0"/>
                <a:ea typeface="Verdana" panose="020B0604030504040204" pitchFamily="34" charset="0"/>
              </a:rPr>
              <a:t>ce nombre.</a:t>
            </a:r>
            <a:endParaRPr lang="fr-FR" altLang="fr-FR" sz="2800" dirty="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23" name="Rectangle à coins arrondis 25"/>
          <p:cNvSpPr/>
          <p:nvPr/>
        </p:nvSpPr>
        <p:spPr bwMode="auto">
          <a:xfrm>
            <a:off x="1801813" y="3895725"/>
            <a:ext cx="3373437" cy="719138"/>
          </a:xfrm>
          <a:prstGeom prst="wedgeRectCallout">
            <a:avLst>
              <a:gd name="adj1" fmla="val -58424"/>
              <a:gd name="adj2" fmla="val 55723"/>
            </a:avLst>
          </a:prstGeom>
          <a:noFill/>
          <a:ln w="19050">
            <a:solidFill>
              <a:schemeClr val="accent5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/>
          </a:p>
        </p:txBody>
      </p:sp>
      <p:pic>
        <p:nvPicPr>
          <p:cNvPr id="39952" name="Image 31">
            <a:hlinkClick r:id="rId17" action="ppaction://hlinksldjump"/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3" r="47540"/>
          <a:stretch>
            <a:fillRect/>
          </a:stretch>
        </p:blipFill>
        <p:spPr bwMode="auto">
          <a:xfrm>
            <a:off x="3368675" y="1038225"/>
            <a:ext cx="2428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  <p:bldP spid="2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86" name="Imag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385888"/>
            <a:ext cx="86868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Rectangle 2"/>
          <p:cNvSpPr txBox="1">
            <a:spLocks noChangeArrowheads="1"/>
          </p:cNvSpPr>
          <p:nvPr/>
        </p:nvSpPr>
        <p:spPr bwMode="auto">
          <a:xfrm>
            <a:off x="1260475" y="1865313"/>
            <a:ext cx="73834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Trebuchet MS" panose="020B0603020202020204" pitchFamily="34" charset="0"/>
              </a:rPr>
              <a:t>Quel est le double de 8 ?</a:t>
            </a:r>
          </a:p>
        </p:txBody>
      </p:sp>
      <p:sp>
        <p:nvSpPr>
          <p:cNvPr id="41988" name="ZoneTexte 1"/>
          <p:cNvSpPr txBox="1">
            <a:spLocks noChangeArrowheads="1"/>
          </p:cNvSpPr>
          <p:nvPr/>
        </p:nvSpPr>
        <p:spPr bwMode="auto">
          <a:xfrm>
            <a:off x="6007100" y="6605588"/>
            <a:ext cx="3136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100">
                <a:latin typeface="Arial" panose="020B0604020202020204" pitchFamily="34" charset="0"/>
              </a:rPr>
              <a:t>© BORDAS/SEJER, 2022 – Calcul mental CE2</a:t>
            </a:r>
          </a:p>
        </p:txBody>
      </p:sp>
      <p:pic>
        <p:nvPicPr>
          <p:cNvPr id="41989" name="Imag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-20638"/>
            <a:ext cx="9448800" cy="78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0" name="Imag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725" y="144463"/>
            <a:ext cx="808038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1" name="Image 20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44550"/>
            <a:ext cx="22034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2" name="Image 3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"/>
          <a:stretch>
            <a:fillRect/>
          </a:stretch>
        </p:blipFill>
        <p:spPr bwMode="auto">
          <a:xfrm>
            <a:off x="4103688" y="142875"/>
            <a:ext cx="9302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993" name="Groupe 29"/>
          <p:cNvGrpSpPr>
            <a:grpSpLocks noChangeAspect="1"/>
          </p:cNvGrpSpPr>
          <p:nvPr/>
        </p:nvGrpSpPr>
        <p:grpSpPr bwMode="auto">
          <a:xfrm>
            <a:off x="2652713" y="1030288"/>
            <a:ext cx="1312862" cy="269875"/>
            <a:chOff x="4322064" y="4898610"/>
            <a:chExt cx="1440840" cy="296353"/>
          </a:xfrm>
        </p:grpSpPr>
        <p:pic>
          <p:nvPicPr>
            <p:cNvPr id="41998" name="Image 30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749"/>
            <a:stretch>
              <a:fillRect/>
            </a:stretch>
          </p:blipFill>
          <p:spPr bwMode="auto">
            <a:xfrm>
              <a:off x="4723280" y="4906963"/>
              <a:ext cx="270821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1999" name="Image 32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0"/>
            <a:stretch>
              <a:fillRect/>
            </a:stretch>
          </p:blipFill>
          <p:spPr bwMode="auto">
            <a:xfrm>
              <a:off x="5487971" y="4898610"/>
              <a:ext cx="274933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2000" name="Image 33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2064" y="4901783"/>
              <a:ext cx="288036" cy="29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1994" name="Image 1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3175"/>
            <a:ext cx="19272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5" name="Imag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1890713"/>
            <a:ext cx="466725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6" name="Image 1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482850"/>
            <a:ext cx="4038600" cy="80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97" name="Image 31">
            <a:hlinkClick r:id="rId16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3" r="47540"/>
          <a:stretch>
            <a:fillRect/>
          </a:stretch>
        </p:blipFill>
        <p:spPr bwMode="auto">
          <a:xfrm>
            <a:off x="3368675" y="1038225"/>
            <a:ext cx="2428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034" name="Imag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385888"/>
            <a:ext cx="86868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4035" name="Rectangle 2"/>
          <p:cNvSpPr txBox="1">
            <a:spLocks noChangeArrowheads="1"/>
          </p:cNvSpPr>
          <p:nvPr/>
        </p:nvSpPr>
        <p:spPr bwMode="auto">
          <a:xfrm>
            <a:off x="1260475" y="1865313"/>
            <a:ext cx="73834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Trebuchet MS" panose="020B0603020202020204" pitchFamily="34" charset="0"/>
              </a:rPr>
              <a:t>Quel est le double de 8 ?</a:t>
            </a:r>
          </a:p>
        </p:txBody>
      </p:sp>
      <p:sp>
        <p:nvSpPr>
          <p:cNvPr id="44036" name="ZoneTexte 1"/>
          <p:cNvSpPr txBox="1">
            <a:spLocks noChangeArrowheads="1"/>
          </p:cNvSpPr>
          <p:nvPr/>
        </p:nvSpPr>
        <p:spPr bwMode="auto">
          <a:xfrm>
            <a:off x="6007100" y="6605588"/>
            <a:ext cx="3136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100">
                <a:latin typeface="Arial" panose="020B0604020202020204" pitchFamily="34" charset="0"/>
              </a:rPr>
              <a:t>© BORDAS/SEJER, 2022 – Calcul mental CE2</a:t>
            </a:r>
          </a:p>
        </p:txBody>
      </p:sp>
      <p:pic>
        <p:nvPicPr>
          <p:cNvPr id="44037" name="Imag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-20638"/>
            <a:ext cx="9448800" cy="78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Imag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725" y="144463"/>
            <a:ext cx="808038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Image 20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44550"/>
            <a:ext cx="22034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0" name="Image 3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"/>
          <a:stretch>
            <a:fillRect/>
          </a:stretch>
        </p:blipFill>
        <p:spPr bwMode="auto">
          <a:xfrm>
            <a:off x="4103688" y="142875"/>
            <a:ext cx="9302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4041" name="Groupe 29"/>
          <p:cNvGrpSpPr>
            <a:grpSpLocks noChangeAspect="1"/>
          </p:cNvGrpSpPr>
          <p:nvPr/>
        </p:nvGrpSpPr>
        <p:grpSpPr bwMode="auto">
          <a:xfrm>
            <a:off x="2652713" y="1030288"/>
            <a:ext cx="1312862" cy="269875"/>
            <a:chOff x="4322064" y="4898610"/>
            <a:chExt cx="1440840" cy="296353"/>
          </a:xfrm>
        </p:grpSpPr>
        <p:pic>
          <p:nvPicPr>
            <p:cNvPr id="44063" name="Image 30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749"/>
            <a:stretch>
              <a:fillRect/>
            </a:stretch>
          </p:blipFill>
          <p:spPr bwMode="auto">
            <a:xfrm>
              <a:off x="4723280" y="4906963"/>
              <a:ext cx="270821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4" name="Image 32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0"/>
            <a:stretch>
              <a:fillRect/>
            </a:stretch>
          </p:blipFill>
          <p:spPr bwMode="auto">
            <a:xfrm>
              <a:off x="5487971" y="4898610"/>
              <a:ext cx="274933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5" name="Image 33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2064" y="4901783"/>
              <a:ext cx="288036" cy="29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4042" name="Image 1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3175"/>
            <a:ext cx="19272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3" name="Imag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1890713"/>
            <a:ext cx="466725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44" name="Image 32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45403"/>
          <a:stretch>
            <a:fillRect/>
          </a:stretch>
        </p:blipFill>
        <p:spPr bwMode="auto">
          <a:xfrm>
            <a:off x="461963" y="3455988"/>
            <a:ext cx="177165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à coins arrondis 25"/>
          <p:cNvSpPr/>
          <p:nvPr/>
        </p:nvSpPr>
        <p:spPr bwMode="auto">
          <a:xfrm>
            <a:off x="423863" y="4797425"/>
            <a:ext cx="3732212" cy="792163"/>
          </a:xfrm>
          <a:prstGeom prst="wedgeRectCallout">
            <a:avLst>
              <a:gd name="adj1" fmla="val -26817"/>
              <a:gd name="adj2" fmla="val -76533"/>
            </a:avLst>
          </a:prstGeom>
          <a:solidFill>
            <a:schemeClr val="bg1"/>
          </a:solidFill>
          <a:ln w="19050">
            <a:solidFill>
              <a:srgbClr val="FF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>
              <a:solidFill>
                <a:srgbClr val="FF00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4046" name="Text Box 2"/>
          <p:cNvSpPr txBox="1">
            <a:spLocks noChangeArrowheads="1"/>
          </p:cNvSpPr>
          <p:nvPr/>
        </p:nvSpPr>
        <p:spPr bwMode="auto">
          <a:xfrm>
            <a:off x="517525" y="4867275"/>
            <a:ext cx="2163763" cy="2603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ts val="2000"/>
              </a:spcBef>
              <a:buFontTx/>
              <a:buNone/>
            </a:pP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Le </a:t>
            </a: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double de 8</a:t>
            </a: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,</a:t>
            </a:r>
            <a:endParaRPr lang="fr-FR" altLang="fr-FR" sz="280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34" name="Text Box 2"/>
          <p:cNvSpPr txBox="1">
            <a:spLocks noChangeArrowheads="1"/>
          </p:cNvSpPr>
          <p:nvPr/>
        </p:nvSpPr>
        <p:spPr bwMode="auto">
          <a:xfrm>
            <a:off x="2576513" y="4865688"/>
            <a:ext cx="157956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2000"/>
              </a:spcBef>
              <a:buFontTx/>
              <a:buNone/>
            </a:pP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c’est </a:t>
            </a: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8 + 8</a:t>
            </a:r>
            <a:br>
              <a:rPr lang="fr-FR" altLang="fr-FR" sz="800">
                <a:solidFill>
                  <a:srgbClr val="FF0066"/>
                </a:solidFill>
                <a:latin typeface="Comic Sans MS" panose="030F0702030302020204" pitchFamily="66" charset="0"/>
              </a:rPr>
            </a:br>
            <a:endParaRPr lang="fr-FR" altLang="fr-FR" sz="280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pic>
        <p:nvPicPr>
          <p:cNvPr id="44048" name="Imag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25" y="3746500"/>
            <a:ext cx="17827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" name="Groupe 35"/>
          <p:cNvGrpSpPr>
            <a:grpSpLocks/>
          </p:cNvGrpSpPr>
          <p:nvPr/>
        </p:nvGrpSpPr>
        <p:grpSpPr bwMode="auto">
          <a:xfrm>
            <a:off x="5675313" y="3744913"/>
            <a:ext cx="1789112" cy="503237"/>
            <a:chOff x="5348288" y="3921125"/>
            <a:chExt cx="1788370" cy="502446"/>
          </a:xfrm>
        </p:grpSpPr>
        <p:pic>
          <p:nvPicPr>
            <p:cNvPr id="44055" name="Image 2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8288" y="3921125"/>
              <a:ext cx="317500" cy="24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6" name="Image 2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7804" y="3921125"/>
              <a:ext cx="317500" cy="24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7" name="Image 2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4412" y="3921125"/>
              <a:ext cx="317500" cy="24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8" name="Image 2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6598" y="3922713"/>
              <a:ext cx="317500" cy="24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59" name="Image 2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9158" y="3922713"/>
              <a:ext cx="317500" cy="24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0" name="Image 2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8288" y="4182271"/>
              <a:ext cx="317500" cy="24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1" name="Image 2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7804" y="4182271"/>
              <a:ext cx="317500" cy="24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4062" name="Image 2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4412" y="4182271"/>
              <a:ext cx="317500" cy="24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3" name="Accolade ouvrante 42"/>
          <p:cNvSpPr/>
          <p:nvPr/>
        </p:nvSpPr>
        <p:spPr>
          <a:xfrm rot="16200000">
            <a:off x="5361781" y="2563019"/>
            <a:ext cx="404813" cy="3800475"/>
          </a:xfrm>
          <a:prstGeom prst="leftBrace">
            <a:avLst/>
          </a:prstGeom>
          <a:ln>
            <a:solidFill>
              <a:srgbClr val="FF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4" name="ZoneTexte 36"/>
          <p:cNvSpPr txBox="1">
            <a:spLocks noChangeArrowheads="1"/>
          </p:cNvSpPr>
          <p:nvPr/>
        </p:nvSpPr>
        <p:spPr bwMode="auto">
          <a:xfrm>
            <a:off x="5080000" y="4673600"/>
            <a:ext cx="968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8 + 8</a:t>
            </a:r>
          </a:p>
        </p:txBody>
      </p:sp>
      <p:pic>
        <p:nvPicPr>
          <p:cNvPr id="44052" name="Imag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58"/>
          <a:stretch>
            <a:fillRect/>
          </a:stretch>
        </p:blipFill>
        <p:spPr bwMode="auto">
          <a:xfrm>
            <a:off x="3668713" y="4008438"/>
            <a:ext cx="10556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3" name="Image 1"/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6525" y="2463800"/>
            <a:ext cx="4067175" cy="8207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54" name="Image 31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3" r="47540"/>
          <a:stretch>
            <a:fillRect/>
          </a:stretch>
        </p:blipFill>
        <p:spPr bwMode="auto">
          <a:xfrm>
            <a:off x="3368675" y="1038225"/>
            <a:ext cx="2428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43" grpId="0" animBg="1"/>
      <p:bldP spid="4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082" name="Image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313" y="1385888"/>
            <a:ext cx="8686800" cy="4665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083" name="Rectangle 2"/>
          <p:cNvSpPr txBox="1">
            <a:spLocks noChangeArrowheads="1"/>
          </p:cNvSpPr>
          <p:nvPr/>
        </p:nvSpPr>
        <p:spPr bwMode="auto">
          <a:xfrm>
            <a:off x="1260475" y="1865313"/>
            <a:ext cx="7383463" cy="554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fr-FR" altLang="fr-FR" sz="2400" b="1">
                <a:latin typeface="Trebuchet MS" panose="020B0603020202020204" pitchFamily="34" charset="0"/>
              </a:rPr>
              <a:t>Quel est le double de 8 ?</a:t>
            </a:r>
          </a:p>
        </p:txBody>
      </p:sp>
      <p:sp>
        <p:nvSpPr>
          <p:cNvPr id="46084" name="ZoneTexte 1"/>
          <p:cNvSpPr txBox="1">
            <a:spLocks noChangeArrowheads="1"/>
          </p:cNvSpPr>
          <p:nvPr/>
        </p:nvSpPr>
        <p:spPr bwMode="auto">
          <a:xfrm>
            <a:off x="6007100" y="6605588"/>
            <a:ext cx="3136900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fr-FR" altLang="fr-FR" sz="1100">
                <a:latin typeface="Arial" panose="020B0604020202020204" pitchFamily="34" charset="0"/>
              </a:rPr>
              <a:t>© BORDAS/SEJER, 2022 – Calcul mental CE2</a:t>
            </a:r>
          </a:p>
        </p:txBody>
      </p:sp>
      <p:pic>
        <p:nvPicPr>
          <p:cNvPr id="46085" name="Image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2550" y="-20638"/>
            <a:ext cx="9448800" cy="7874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6" name="Image 1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6725" y="144463"/>
            <a:ext cx="808038" cy="1150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7" name="Image 20"/>
          <p:cNvPicPr>
            <a:picLocks noChangeAspect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850" y="844550"/>
            <a:ext cx="2203450" cy="450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8" name="Image 3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4"/>
          <a:stretch>
            <a:fillRect/>
          </a:stretch>
        </p:blipFill>
        <p:spPr bwMode="auto">
          <a:xfrm>
            <a:off x="4103688" y="142875"/>
            <a:ext cx="93027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6089" name="Groupe 29"/>
          <p:cNvGrpSpPr>
            <a:grpSpLocks noChangeAspect="1"/>
          </p:cNvGrpSpPr>
          <p:nvPr/>
        </p:nvGrpSpPr>
        <p:grpSpPr bwMode="auto">
          <a:xfrm>
            <a:off x="2652713" y="1030288"/>
            <a:ext cx="1312862" cy="269875"/>
            <a:chOff x="4322064" y="4898610"/>
            <a:chExt cx="1440840" cy="296353"/>
          </a:xfrm>
        </p:grpSpPr>
        <p:pic>
          <p:nvPicPr>
            <p:cNvPr id="46112" name="Image 30">
              <a:hlinkClick r:id="rId8" action="ppaction://hlinksldjump"/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94749"/>
            <a:stretch>
              <a:fillRect/>
            </a:stretch>
          </p:blipFill>
          <p:spPr bwMode="auto">
            <a:xfrm>
              <a:off x="4723280" y="4906963"/>
              <a:ext cx="270821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113" name="Image 32">
              <a:hlinkClick r:id="rId10" action="ppaction://hlinksldjump"/>
            </p:cNvPr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94670"/>
            <a:stretch>
              <a:fillRect/>
            </a:stretch>
          </p:blipFill>
          <p:spPr bwMode="auto">
            <a:xfrm>
              <a:off x="5487971" y="4898610"/>
              <a:ext cx="274933" cy="2880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114" name="Image 33">
              <a:hlinkClick r:id="rId11" action="ppaction://hlinksldjump"/>
            </p:cNvPr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22064" y="4901783"/>
              <a:ext cx="288036" cy="29318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46090" name="Image 1"/>
          <p:cNvPicPr>
            <a:picLocks noChangeAspect="1"/>
          </p:cNvPicPr>
          <p:nvPr/>
        </p:nvPicPr>
        <p:blipFill>
          <a:blip r:embed="rId1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400" y="3175"/>
            <a:ext cx="1927225" cy="477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1" name="Image 1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1525" y="1890713"/>
            <a:ext cx="466725" cy="468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92" name="Image 32"/>
          <p:cNvPicPr>
            <a:picLocks noChangeAspect="1"/>
          </p:cNvPicPr>
          <p:nvPr/>
        </p:nvPicPr>
        <p:blipFill>
          <a:blip r:embed="rId1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45403"/>
          <a:stretch>
            <a:fillRect/>
          </a:stretch>
        </p:blipFill>
        <p:spPr bwMode="auto">
          <a:xfrm>
            <a:off x="461963" y="3455988"/>
            <a:ext cx="1771650" cy="133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2" name="Rectangle à coins arrondis 25"/>
          <p:cNvSpPr/>
          <p:nvPr/>
        </p:nvSpPr>
        <p:spPr bwMode="auto">
          <a:xfrm>
            <a:off x="423863" y="4797425"/>
            <a:ext cx="3732212" cy="792163"/>
          </a:xfrm>
          <a:prstGeom prst="wedgeRectCallout">
            <a:avLst>
              <a:gd name="adj1" fmla="val -26817"/>
              <a:gd name="adj2" fmla="val -76533"/>
            </a:avLst>
          </a:prstGeom>
          <a:solidFill>
            <a:schemeClr val="bg1"/>
          </a:solidFill>
          <a:ln w="19050">
            <a:solidFill>
              <a:srgbClr val="FF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fr-FR" dirty="0">
              <a:solidFill>
                <a:srgbClr val="FF0066"/>
              </a:solidFill>
              <a:latin typeface="Verdana" panose="020B0604030504040204" pitchFamily="34" charset="0"/>
              <a:ea typeface="Verdana" panose="020B0604030504040204" pitchFamily="34" charset="0"/>
            </a:endParaRPr>
          </a:p>
        </p:txBody>
      </p:sp>
      <p:sp>
        <p:nvSpPr>
          <p:cNvPr id="46094" name="Text Box 2"/>
          <p:cNvSpPr txBox="1">
            <a:spLocks noChangeArrowheads="1"/>
          </p:cNvSpPr>
          <p:nvPr/>
        </p:nvSpPr>
        <p:spPr bwMode="auto">
          <a:xfrm>
            <a:off x="517525" y="4867275"/>
            <a:ext cx="2163763" cy="260350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ts val="2000"/>
              </a:spcBef>
              <a:buFontTx/>
              <a:buNone/>
            </a:pP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Le </a:t>
            </a: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double de 8</a:t>
            </a: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,</a:t>
            </a:r>
            <a:endParaRPr lang="fr-FR" altLang="fr-FR" sz="280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sp>
        <p:nvSpPr>
          <p:cNvPr id="46095" name="Text Box 2"/>
          <p:cNvSpPr txBox="1">
            <a:spLocks noChangeArrowheads="1"/>
          </p:cNvSpPr>
          <p:nvPr/>
        </p:nvSpPr>
        <p:spPr bwMode="auto">
          <a:xfrm>
            <a:off x="2576513" y="4865688"/>
            <a:ext cx="1579562" cy="26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eaLnBrk="1" hangingPunct="1">
              <a:spcBef>
                <a:spcPts val="2000"/>
              </a:spcBef>
              <a:buFontTx/>
              <a:buNone/>
            </a:pP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c’est </a:t>
            </a: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8 + 8</a:t>
            </a:r>
            <a:br>
              <a:rPr lang="fr-FR" altLang="fr-FR" sz="800">
                <a:solidFill>
                  <a:srgbClr val="FF0066"/>
                </a:solidFill>
                <a:latin typeface="Comic Sans MS" panose="030F0702030302020204" pitchFamily="66" charset="0"/>
              </a:rPr>
            </a:br>
            <a:endParaRPr lang="fr-FR" altLang="fr-FR" sz="280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pic>
        <p:nvPicPr>
          <p:cNvPr id="46096" name="Imag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25" y="3746500"/>
            <a:ext cx="1782763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6097" name="Groupe 35"/>
          <p:cNvGrpSpPr>
            <a:grpSpLocks/>
          </p:cNvGrpSpPr>
          <p:nvPr/>
        </p:nvGrpSpPr>
        <p:grpSpPr bwMode="auto">
          <a:xfrm>
            <a:off x="5675313" y="3744913"/>
            <a:ext cx="1789112" cy="503237"/>
            <a:chOff x="5348288" y="3921125"/>
            <a:chExt cx="1788370" cy="502446"/>
          </a:xfrm>
        </p:grpSpPr>
        <p:pic>
          <p:nvPicPr>
            <p:cNvPr id="46104" name="Image 2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8288" y="3921125"/>
              <a:ext cx="317500" cy="24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105" name="Image 2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7804" y="3921125"/>
              <a:ext cx="317500" cy="24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106" name="Image 2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4412" y="3921125"/>
              <a:ext cx="317500" cy="24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107" name="Image 2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446598" y="3922713"/>
              <a:ext cx="317500" cy="24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108" name="Image 2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819158" y="3922713"/>
              <a:ext cx="317500" cy="24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109" name="Image 2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348288" y="4182271"/>
              <a:ext cx="317500" cy="24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110" name="Image 2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707804" y="4182271"/>
              <a:ext cx="317500" cy="24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6111" name="Image 2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084412" y="4182271"/>
              <a:ext cx="317500" cy="241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43" name="Accolade ouvrante 42"/>
          <p:cNvSpPr/>
          <p:nvPr/>
        </p:nvSpPr>
        <p:spPr>
          <a:xfrm rot="16200000">
            <a:off x="5361781" y="2563019"/>
            <a:ext cx="404813" cy="3800475"/>
          </a:xfrm>
          <a:prstGeom prst="leftBrace">
            <a:avLst/>
          </a:prstGeom>
          <a:ln>
            <a:solidFill>
              <a:srgbClr val="FF0066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fr-FR"/>
          </a:p>
        </p:txBody>
      </p:sp>
      <p:sp>
        <p:nvSpPr>
          <p:cNvPr id="46099" name="ZoneTexte 36"/>
          <p:cNvSpPr txBox="1">
            <a:spLocks noChangeArrowheads="1"/>
          </p:cNvSpPr>
          <p:nvPr/>
        </p:nvSpPr>
        <p:spPr bwMode="auto">
          <a:xfrm>
            <a:off x="5080000" y="4673600"/>
            <a:ext cx="96837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8 + 8</a:t>
            </a:r>
          </a:p>
        </p:txBody>
      </p:sp>
      <p:pic>
        <p:nvPicPr>
          <p:cNvPr id="46100" name="Image 1"/>
          <p:cNvPicPr>
            <a:picLocks noChangeAspect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0758"/>
          <a:stretch>
            <a:fillRect/>
          </a:stretch>
        </p:blipFill>
        <p:spPr bwMode="auto">
          <a:xfrm>
            <a:off x="3668713" y="4008438"/>
            <a:ext cx="1055687" cy="2619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6101" name="Text Box 2"/>
          <p:cNvSpPr txBox="1">
            <a:spLocks noChangeArrowheads="1"/>
          </p:cNvSpPr>
          <p:nvPr/>
        </p:nvSpPr>
        <p:spPr bwMode="auto">
          <a:xfrm>
            <a:off x="517525" y="5187950"/>
            <a:ext cx="3586163" cy="333375"/>
          </a:xfrm>
          <a:prstGeom prst="rect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32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1pPr>
            <a:lvl2pPr marL="37931725" indent="-37474525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8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4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5pPr>
            <a:lvl6pPr marL="25146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6pPr>
            <a:lvl7pPr marL="29718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7pPr>
            <a:lvl8pPr marL="34290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8pPr>
            <a:lvl9pPr marL="3886200" indent="-228600" defTabSz="4572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tabLst>
                <a:tab pos="0" algn="l"/>
                <a:tab pos="457200" algn="l"/>
                <a:tab pos="914400" algn="l"/>
                <a:tab pos="1371600" algn="l"/>
                <a:tab pos="1828800" algn="l"/>
                <a:tab pos="2286000" algn="l"/>
                <a:tab pos="2743200" algn="l"/>
                <a:tab pos="3200400" algn="l"/>
                <a:tab pos="3657600" algn="l"/>
                <a:tab pos="4114800" algn="l"/>
                <a:tab pos="4572000" algn="l"/>
                <a:tab pos="5029200" algn="l"/>
                <a:tab pos="5486400" algn="l"/>
                <a:tab pos="5943600" algn="l"/>
                <a:tab pos="6400800" algn="l"/>
                <a:tab pos="6858000" algn="l"/>
                <a:tab pos="7315200" algn="l"/>
                <a:tab pos="7772400" algn="l"/>
                <a:tab pos="8229600" algn="l"/>
                <a:tab pos="8686800" algn="l"/>
                <a:tab pos="9144000" algn="l"/>
              </a:tabLst>
              <a:defRPr sz="2000">
                <a:solidFill>
                  <a:schemeClr val="tx1"/>
                </a:solidFill>
                <a:latin typeface="Calibri" panose="020F0502020204030204" pitchFamily="34" charset="0"/>
                <a:ea typeface="ＭＳ Ｐゴシック" panose="020B0600070205080204" pitchFamily="34" charset="-128"/>
              </a:defRPr>
            </a:lvl9pPr>
          </a:lstStyle>
          <a:p>
            <a:pPr algn="ctr" eaLnBrk="1" hangingPunct="1">
              <a:spcBef>
                <a:spcPts val="2000"/>
              </a:spcBef>
              <a:buFontTx/>
              <a:buNone/>
            </a:pP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et aussi </a:t>
            </a:r>
            <a:r>
              <a:rPr lang="fr-FR" altLang="fr-FR" sz="1800" b="1">
                <a:solidFill>
                  <a:srgbClr val="FF0066"/>
                </a:solidFill>
                <a:latin typeface="Verdana" panose="020B0604030504040204" pitchFamily="34" charset="0"/>
              </a:rPr>
              <a:t>2 x 8</a:t>
            </a:r>
            <a:r>
              <a:rPr lang="fr-FR" altLang="fr-FR" sz="1800">
                <a:solidFill>
                  <a:srgbClr val="FF0066"/>
                </a:solidFill>
                <a:latin typeface="Verdana" panose="020B0604030504040204" pitchFamily="34" charset="0"/>
              </a:rPr>
              <a:t>.</a:t>
            </a:r>
            <a:endParaRPr lang="fr-FR" altLang="fr-FR" sz="2800">
              <a:solidFill>
                <a:srgbClr val="FF0066"/>
              </a:solidFill>
              <a:latin typeface="Comic Sans MS" panose="030F0702030302020204" pitchFamily="66" charset="0"/>
            </a:endParaRPr>
          </a:p>
        </p:txBody>
      </p:sp>
      <p:pic>
        <p:nvPicPr>
          <p:cNvPr id="46102" name="Image 1"/>
          <p:cNvPicPr>
            <a:picLocks noChangeAspect="1"/>
          </p:cNvPicPr>
          <p:nvPr/>
        </p:nvPicPr>
        <p:blipFill>
          <a:blip r:embed="rId1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03350" y="2482850"/>
            <a:ext cx="4038600" cy="808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103" name="Image 31">
            <a:hlinkClick r:id="rId19" action="ppaction://hlinksldjump"/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7273" r="47540"/>
          <a:stretch>
            <a:fillRect/>
          </a:stretch>
        </p:blipFill>
        <p:spPr bwMode="auto">
          <a:xfrm>
            <a:off x="3368675" y="1038225"/>
            <a:ext cx="242888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/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3545</TotalTime>
  <Words>571</Words>
  <Application>Microsoft Office PowerPoint</Application>
  <PresentationFormat>Affichage à l'écran (4:3)</PresentationFormat>
  <Paragraphs>130</Paragraphs>
  <Slides>22</Slides>
  <Notes>22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22</vt:i4>
      </vt:variant>
    </vt:vector>
  </HeadingPairs>
  <TitlesOfParts>
    <vt:vector size="23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Diapositive 1</dc:title>
  <dc:creator>Utilisateur de la version d'évaluation de Office 2004</dc:creator>
  <cp:lastModifiedBy>Attrait.Klervi</cp:lastModifiedBy>
  <cp:revision>277</cp:revision>
  <dcterms:created xsi:type="dcterms:W3CDTF">2020-12-28T16:28:56Z</dcterms:created>
  <dcterms:modified xsi:type="dcterms:W3CDTF">2025-02-11T16:27:41Z</dcterms:modified>
</cp:coreProperties>
</file>