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351" r:id="rId2"/>
    <p:sldId id="352" r:id="rId3"/>
    <p:sldId id="354" r:id="rId4"/>
    <p:sldId id="356" r:id="rId5"/>
    <p:sldId id="358" r:id="rId6"/>
    <p:sldId id="360" r:id="rId7"/>
    <p:sldId id="362" r:id="rId8"/>
    <p:sldId id="364" r:id="rId9"/>
    <p:sldId id="366" r:id="rId10"/>
    <p:sldId id="368" r:id="rId11"/>
    <p:sldId id="370" r:id="rId12"/>
    <p:sldId id="372" r:id="rId13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on.Flore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B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D81994-5CEB-406F-8B9A-E75699FE7E0E}" v="119" dt="2025-03-03T08:29:04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062" y="60"/>
      </p:cViewPr>
      <p:guideLst>
        <p:guide orient="horz" pos="213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C88BC53-5D7B-7BFE-377D-805313AFE5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E9DED74-CFFD-03D7-FED6-220F4F349E4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E60D29-574F-4865-B30F-197194113D0A}" type="datetime1">
              <a:rPr lang="fr-FR" altLang="fr-FR"/>
              <a:pPr>
                <a:defRPr/>
              </a:pPr>
              <a:t>03/03/2025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86CC72A1-E8EB-E7FA-6C76-0E859918D9E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536C512B-FDEC-C9EE-EEE5-4B425ACCF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ACE1C5-2A32-7214-89E1-1457DAD173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D5ECACF-70ED-E682-BFF4-B04CC06661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F80E451-22BC-4A3E-9CC6-498F118CE7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ＭＳ Ｐゴシック" pitchFamily="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6E7275C1-4703-E7C4-EC08-14219789E2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A4785D9-3BF4-4276-9844-BAC4DF4B67E2}" type="slidenum">
              <a:rPr lang="fr-FR" altLang="fr-FR" smtClean="0"/>
              <a:pPr>
                <a:spcBef>
                  <a:spcPct val="0"/>
                </a:spcBef>
              </a:pPr>
              <a:t>1</a:t>
            </a:fld>
            <a:endParaRPr lang="fr-FR" altLang="fr-FR"/>
          </a:p>
        </p:txBody>
      </p:sp>
      <p:sp>
        <p:nvSpPr>
          <p:cNvPr id="4099" name="Text Box 1">
            <a:extLst>
              <a:ext uri="{FF2B5EF4-FFF2-40B4-BE49-F238E27FC236}">
                <a16:creationId xmlns:a16="http://schemas.microsoft.com/office/drawing/2014/main" id="{9EA93EAC-3F36-7A73-FE87-2626420E3B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Text Box 2">
            <a:extLst>
              <a:ext uri="{FF2B5EF4-FFF2-40B4-BE49-F238E27FC236}">
                <a16:creationId xmlns:a16="http://schemas.microsoft.com/office/drawing/2014/main" id="{4FEDAF9B-A6DC-C588-55A7-90C3624E7E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>
            <a:extLst>
              <a:ext uri="{FF2B5EF4-FFF2-40B4-BE49-F238E27FC236}">
                <a16:creationId xmlns:a16="http://schemas.microsoft.com/office/drawing/2014/main" id="{3006DC80-66B9-C38A-C640-1BBE9776F3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20AB094-9736-4796-91E8-20AE372FB078}" type="slidenum">
              <a:rPr lang="fr-FR" altLang="fr-FR" smtClean="0"/>
              <a:pPr>
                <a:spcBef>
                  <a:spcPct val="0"/>
                </a:spcBef>
              </a:pPr>
              <a:t>10</a:t>
            </a:fld>
            <a:endParaRPr lang="fr-FR" altLang="fr-FR"/>
          </a:p>
        </p:txBody>
      </p:sp>
      <p:sp>
        <p:nvSpPr>
          <p:cNvPr id="22531" name="Text Box 1">
            <a:extLst>
              <a:ext uri="{FF2B5EF4-FFF2-40B4-BE49-F238E27FC236}">
                <a16:creationId xmlns:a16="http://schemas.microsoft.com/office/drawing/2014/main" id="{6D7035D5-CCE5-4C57-8E85-E01B6C69C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Text Box 2">
            <a:extLst>
              <a:ext uri="{FF2B5EF4-FFF2-40B4-BE49-F238E27FC236}">
                <a16:creationId xmlns:a16="http://schemas.microsoft.com/office/drawing/2014/main" id="{8CA931D8-F257-6765-5A73-44FB08A026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>
            <a:extLst>
              <a:ext uri="{FF2B5EF4-FFF2-40B4-BE49-F238E27FC236}">
                <a16:creationId xmlns:a16="http://schemas.microsoft.com/office/drawing/2014/main" id="{7B48196D-CE5C-D1EB-1FB8-96313B4F19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759CFCD-DA91-4B37-8FD6-DB3FFBE8B334}" type="slidenum">
              <a:rPr lang="fr-FR" altLang="fr-FR" smtClean="0"/>
              <a:pPr>
                <a:spcBef>
                  <a:spcPct val="0"/>
                </a:spcBef>
              </a:pPr>
              <a:t>11</a:t>
            </a:fld>
            <a:endParaRPr lang="fr-FR" altLang="fr-FR"/>
          </a:p>
        </p:txBody>
      </p:sp>
      <p:sp>
        <p:nvSpPr>
          <p:cNvPr id="24579" name="Text Box 1">
            <a:extLst>
              <a:ext uri="{FF2B5EF4-FFF2-40B4-BE49-F238E27FC236}">
                <a16:creationId xmlns:a16="http://schemas.microsoft.com/office/drawing/2014/main" id="{F655AC4C-055C-F56D-F735-B3AD9CBA29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Text Box 2">
            <a:extLst>
              <a:ext uri="{FF2B5EF4-FFF2-40B4-BE49-F238E27FC236}">
                <a16:creationId xmlns:a16="http://schemas.microsoft.com/office/drawing/2014/main" id="{DA5601B5-4A86-0D98-5B1D-69A3A8ED1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>
            <a:extLst>
              <a:ext uri="{FF2B5EF4-FFF2-40B4-BE49-F238E27FC236}">
                <a16:creationId xmlns:a16="http://schemas.microsoft.com/office/drawing/2014/main" id="{7B48196D-CE5C-D1EB-1FB8-96313B4F19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759CFCD-DA91-4B37-8FD6-DB3FFBE8B334}" type="slidenum">
              <a:rPr lang="fr-FR" altLang="fr-FR" smtClean="0"/>
              <a:pPr>
                <a:spcBef>
                  <a:spcPct val="0"/>
                </a:spcBef>
              </a:pPr>
              <a:t>12</a:t>
            </a:fld>
            <a:endParaRPr lang="fr-FR" altLang="fr-FR"/>
          </a:p>
        </p:txBody>
      </p:sp>
      <p:sp>
        <p:nvSpPr>
          <p:cNvPr id="24579" name="Text Box 1">
            <a:extLst>
              <a:ext uri="{FF2B5EF4-FFF2-40B4-BE49-F238E27FC236}">
                <a16:creationId xmlns:a16="http://schemas.microsoft.com/office/drawing/2014/main" id="{F655AC4C-055C-F56D-F735-B3AD9CBA29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Text Box 2">
            <a:extLst>
              <a:ext uri="{FF2B5EF4-FFF2-40B4-BE49-F238E27FC236}">
                <a16:creationId xmlns:a16="http://schemas.microsoft.com/office/drawing/2014/main" id="{DA5601B5-4A86-0D98-5B1D-69A3A8ED1C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240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F6D5405-86DC-6DF7-E688-95BBA9CCC9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FD93431-7314-4FAC-ADDC-A905574F2FB7}" type="slidenum">
              <a:rPr lang="fr-FR" altLang="fr-FR" smtClean="0"/>
              <a:pPr>
                <a:spcBef>
                  <a:spcPct val="0"/>
                </a:spcBef>
              </a:pPr>
              <a:t>2</a:t>
            </a:fld>
            <a:endParaRPr lang="fr-FR" altLang="fr-FR"/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409B63A3-8C2E-FFAC-76DB-C4D0321603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Text Box 2">
            <a:extLst>
              <a:ext uri="{FF2B5EF4-FFF2-40B4-BE49-F238E27FC236}">
                <a16:creationId xmlns:a16="http://schemas.microsoft.com/office/drawing/2014/main" id="{7A816495-C9ED-29DA-89E5-C52D1C85A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>
            <a:extLst>
              <a:ext uri="{FF2B5EF4-FFF2-40B4-BE49-F238E27FC236}">
                <a16:creationId xmlns:a16="http://schemas.microsoft.com/office/drawing/2014/main" id="{DECA1E8F-B3A7-7FF7-04BC-A9C52149D7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842834-C41B-41F1-94CD-CF5445E73C5F}" type="slidenum">
              <a:rPr lang="fr-FR" altLang="fr-FR" smtClean="0"/>
              <a:pPr>
                <a:spcBef>
                  <a:spcPct val="0"/>
                </a:spcBef>
              </a:pPr>
              <a:t>3</a:t>
            </a:fld>
            <a:endParaRPr lang="fr-FR" altLang="fr-FR"/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A62F8203-E80E-819D-5256-98BAAC39DE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Text Box 2">
            <a:extLst>
              <a:ext uri="{FF2B5EF4-FFF2-40B4-BE49-F238E27FC236}">
                <a16:creationId xmlns:a16="http://schemas.microsoft.com/office/drawing/2014/main" id="{020F2A21-CACA-2B8C-128A-DD2CDE6781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E3FC58DE-111C-5322-9D2B-CA32E322B8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C6F6B83-23F9-4B37-A743-36FDE42BF33E}" type="slidenum">
              <a:rPr lang="fr-FR" altLang="fr-FR" smtClean="0"/>
              <a:pPr>
                <a:spcBef>
                  <a:spcPct val="0"/>
                </a:spcBef>
              </a:pPr>
              <a:t>4</a:t>
            </a:fld>
            <a:endParaRPr lang="fr-FR" altLang="fr-FR"/>
          </a:p>
        </p:txBody>
      </p:sp>
      <p:sp>
        <p:nvSpPr>
          <p:cNvPr id="10243" name="Text Box 1">
            <a:extLst>
              <a:ext uri="{FF2B5EF4-FFF2-40B4-BE49-F238E27FC236}">
                <a16:creationId xmlns:a16="http://schemas.microsoft.com/office/drawing/2014/main" id="{177CF050-EAAE-728A-FF98-2B7286FFDF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Text Box 2">
            <a:extLst>
              <a:ext uri="{FF2B5EF4-FFF2-40B4-BE49-F238E27FC236}">
                <a16:creationId xmlns:a16="http://schemas.microsoft.com/office/drawing/2014/main" id="{C8F49A2A-A5B2-95D5-D182-BC71AD9CC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>
            <a:extLst>
              <a:ext uri="{FF2B5EF4-FFF2-40B4-BE49-F238E27FC236}">
                <a16:creationId xmlns:a16="http://schemas.microsoft.com/office/drawing/2014/main" id="{56AF8462-5E44-1A54-E5CF-6803791A9A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0AFF636-8F2D-4B78-826D-D11F9F126F23}" type="slidenum">
              <a:rPr lang="fr-FR" altLang="fr-FR" smtClean="0"/>
              <a:pPr>
                <a:spcBef>
                  <a:spcPct val="0"/>
                </a:spcBef>
              </a:pPr>
              <a:t>5</a:t>
            </a:fld>
            <a:endParaRPr lang="fr-FR" altLang="fr-FR"/>
          </a:p>
        </p:txBody>
      </p:sp>
      <p:sp>
        <p:nvSpPr>
          <p:cNvPr id="12291" name="Text Box 1">
            <a:extLst>
              <a:ext uri="{FF2B5EF4-FFF2-40B4-BE49-F238E27FC236}">
                <a16:creationId xmlns:a16="http://schemas.microsoft.com/office/drawing/2014/main" id="{C1905409-9A0D-4070-4B99-BD9DA4CE27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Text Box 2">
            <a:extLst>
              <a:ext uri="{FF2B5EF4-FFF2-40B4-BE49-F238E27FC236}">
                <a16:creationId xmlns:a16="http://schemas.microsoft.com/office/drawing/2014/main" id="{7D03ABB3-5C0B-AA03-68C9-061778F319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:a16="http://schemas.microsoft.com/office/drawing/2014/main" id="{38BFD131-D2CD-3136-54BF-48E114FEB4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AE7349A-B6A8-40C6-B2D8-261AA396D8F4}" type="slidenum">
              <a:rPr lang="fr-FR" altLang="fr-FR" smtClean="0"/>
              <a:pPr>
                <a:spcBef>
                  <a:spcPct val="0"/>
                </a:spcBef>
              </a:pPr>
              <a:t>6</a:t>
            </a:fld>
            <a:endParaRPr lang="fr-FR" altLang="fr-FR"/>
          </a:p>
        </p:txBody>
      </p:sp>
      <p:sp>
        <p:nvSpPr>
          <p:cNvPr id="14339" name="Text Box 1">
            <a:extLst>
              <a:ext uri="{FF2B5EF4-FFF2-40B4-BE49-F238E27FC236}">
                <a16:creationId xmlns:a16="http://schemas.microsoft.com/office/drawing/2014/main" id="{7142F281-B7DE-2AF2-BD6A-BD78E5439B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Text Box 2">
            <a:extLst>
              <a:ext uri="{FF2B5EF4-FFF2-40B4-BE49-F238E27FC236}">
                <a16:creationId xmlns:a16="http://schemas.microsoft.com/office/drawing/2014/main" id="{6D262E2A-301D-B896-6454-84C77C287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>
            <a:extLst>
              <a:ext uri="{FF2B5EF4-FFF2-40B4-BE49-F238E27FC236}">
                <a16:creationId xmlns:a16="http://schemas.microsoft.com/office/drawing/2014/main" id="{6379585D-41BB-0511-D757-6ECF2BC672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1C396FA-1665-4EE8-B3A2-3300E92A5E1C}" type="slidenum">
              <a:rPr lang="fr-FR" altLang="fr-FR" smtClean="0"/>
              <a:pPr>
                <a:spcBef>
                  <a:spcPct val="0"/>
                </a:spcBef>
              </a:pPr>
              <a:t>7</a:t>
            </a:fld>
            <a:endParaRPr lang="fr-FR" altLang="fr-FR"/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E31C430-0A62-F62E-D178-6053F3C69A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4AC02A29-A912-F50B-E30A-991083DF91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>
            <a:extLst>
              <a:ext uri="{FF2B5EF4-FFF2-40B4-BE49-F238E27FC236}">
                <a16:creationId xmlns:a16="http://schemas.microsoft.com/office/drawing/2014/main" id="{011E84FD-9B13-1DBA-0EA6-3BBE92ABF3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492B42C-1B1D-4960-9E47-E3149F2C6322}" type="slidenum">
              <a:rPr lang="fr-FR" altLang="fr-FR" smtClean="0"/>
              <a:pPr>
                <a:spcBef>
                  <a:spcPct val="0"/>
                </a:spcBef>
              </a:pPr>
              <a:t>8</a:t>
            </a:fld>
            <a:endParaRPr lang="fr-FR" altLang="fr-FR"/>
          </a:p>
        </p:txBody>
      </p:sp>
      <p:sp>
        <p:nvSpPr>
          <p:cNvPr id="18435" name="Text Box 1">
            <a:extLst>
              <a:ext uri="{FF2B5EF4-FFF2-40B4-BE49-F238E27FC236}">
                <a16:creationId xmlns:a16="http://schemas.microsoft.com/office/drawing/2014/main" id="{E2FAC6C3-3883-3F3B-598C-C8C2199CF7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Text Box 2">
            <a:extLst>
              <a:ext uri="{FF2B5EF4-FFF2-40B4-BE49-F238E27FC236}">
                <a16:creationId xmlns:a16="http://schemas.microsoft.com/office/drawing/2014/main" id="{7506A5CE-9A0C-B221-FD56-9DA5172AD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>
            <a:extLst>
              <a:ext uri="{FF2B5EF4-FFF2-40B4-BE49-F238E27FC236}">
                <a16:creationId xmlns:a16="http://schemas.microsoft.com/office/drawing/2014/main" id="{42EC10E4-6A6E-3992-A10F-D9E6E32298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201DE14-2CED-43FC-B809-8EB4020BEA96}" type="slidenum">
              <a:rPr lang="fr-FR" altLang="fr-FR" smtClean="0"/>
              <a:pPr>
                <a:spcBef>
                  <a:spcPct val="0"/>
                </a:spcBef>
              </a:pPr>
              <a:t>9</a:t>
            </a:fld>
            <a:endParaRPr lang="fr-FR" altLang="fr-FR"/>
          </a:p>
        </p:txBody>
      </p:sp>
      <p:sp>
        <p:nvSpPr>
          <p:cNvPr id="20483" name="Text Box 1">
            <a:extLst>
              <a:ext uri="{FF2B5EF4-FFF2-40B4-BE49-F238E27FC236}">
                <a16:creationId xmlns:a16="http://schemas.microsoft.com/office/drawing/2014/main" id="{435CAFC7-3196-8279-BC0C-40C99B3827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Text Box 2">
            <a:extLst>
              <a:ext uri="{FF2B5EF4-FFF2-40B4-BE49-F238E27FC236}">
                <a16:creationId xmlns:a16="http://schemas.microsoft.com/office/drawing/2014/main" id="{866CBC50-4B2B-E3A1-0B32-18CBB6B89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</a:pPr>
            <a:endParaRPr lang="fr-FR" altLang="fr-FR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8DDA58-1330-ED27-C8B6-23D71AA0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EDC84-EFB5-4999-90EE-98B0E57D0633}" type="datetime1">
              <a:rPr lang="fr-FR" altLang="fr-FR"/>
              <a:pPr>
                <a:defRPr/>
              </a:pPr>
              <a:t>03/03/2025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188EAB-E69A-206B-D705-30C9913D6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DA8181-BC28-FABC-95FB-5B8C9CB84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A92E6-8A7B-4E65-9EC3-9FC4A6ABDB9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07737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9D6EAE-8CDB-588D-F71D-FB6C5F2E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80273-228C-40DE-A8D1-CD49997DAF5E}" type="datetime1">
              <a:rPr lang="fr-FR" altLang="fr-FR"/>
              <a:pPr>
                <a:defRPr/>
              </a:pPr>
              <a:t>03/03/2025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79542B-12E9-B698-F803-7635848CF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9B7489-66D2-F238-0B0B-AE09CEC4C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AB6FA-3D41-4AE9-8B27-7CFFC63D4FC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5735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EB4FC4-0122-C52C-7154-E0835AAEB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D386-9AEB-473C-BD2A-8DDB1A6769D0}" type="datetime1">
              <a:rPr lang="fr-FR" altLang="fr-FR"/>
              <a:pPr>
                <a:defRPr/>
              </a:pPr>
              <a:t>03/03/2025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A2591B-B01C-6E92-F6A4-2258B194F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7D9E1B-C5F8-4FBD-A0D7-A86EBF1E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35290-7E3D-4AF5-BA44-BFF814F9272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829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68F4E-821F-623A-D8BE-8CBC44572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46F4A-0CC2-44DA-9BAE-071E5F479D52}" type="datetime1">
              <a:rPr lang="fr-FR" altLang="fr-FR"/>
              <a:pPr>
                <a:defRPr/>
              </a:pPr>
              <a:t>03/03/2025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872385-4448-DE8B-8795-70E9A4E9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3FC4FE-4983-7134-6433-72A748F49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213F8-00E2-4EA1-AA48-C8AFDBBC365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16136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61C33B-0160-20EC-1CD1-DF2A5FE35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D74A3-3152-44B6-80BD-FC08D6A3D29C}" type="datetime1">
              <a:rPr lang="fr-FR" altLang="fr-FR"/>
              <a:pPr>
                <a:defRPr/>
              </a:pPr>
              <a:t>03/03/2025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14222D-F69A-A81D-C699-4249A0AB9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FFCC96-09F8-EB2D-8205-CA31FCB52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9E21C-6141-4AE7-AEF0-B11CD14402E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2789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045BD328-B9E4-4E04-ED12-047A63FF0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B1C04-5250-4C45-B07D-6D635C22B1DE}" type="datetime1">
              <a:rPr lang="fr-FR" altLang="fr-FR"/>
              <a:pPr>
                <a:defRPr/>
              </a:pPr>
              <a:t>03/03/2025</a:t>
            </a:fld>
            <a:endParaRPr lang="fr-FR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60636BE2-D3F9-6C8D-EBC4-42191D5A8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BAC2119C-EE68-8A8C-F5FB-D93859E61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17C9C-4BC5-4D29-963E-906C112889A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010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908F4361-A8C7-8846-84CB-669D750A9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33F14-5C0F-42AC-8F1E-7D6131445BA2}" type="datetime1">
              <a:rPr lang="fr-FR" altLang="fr-FR"/>
              <a:pPr>
                <a:defRPr/>
              </a:pPr>
              <a:t>03/03/2025</a:t>
            </a:fld>
            <a:endParaRPr lang="fr-FR" alt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C239365B-C07A-9EEC-0A54-728FD982E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B1837DD-BF29-9992-AF4B-6DB5A1DD3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B1C62-7841-4511-BD41-C03CEEB667E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6926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3A8117FD-003E-FBFD-59C6-B81BEF393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E0F1E-9E36-4DB1-BB1A-2F992E2108E6}" type="datetime1">
              <a:rPr lang="fr-FR" altLang="fr-FR"/>
              <a:pPr>
                <a:defRPr/>
              </a:pPr>
              <a:t>03/03/2025</a:t>
            </a:fld>
            <a:endParaRPr lang="fr-FR" alt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21C60872-C080-C904-E20F-2562FB766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E1B719AD-1CCA-3823-87DB-5B3083DB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8D330-ABB9-45A9-89E2-6D14CD0CBC4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9403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23D36C29-8B09-9219-1B72-3578C99F6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7E2A2-37F3-482B-93A4-567B15720C43}" type="datetime1">
              <a:rPr lang="fr-FR" altLang="fr-FR"/>
              <a:pPr>
                <a:defRPr/>
              </a:pPr>
              <a:t>03/03/2025</a:t>
            </a:fld>
            <a:endParaRPr lang="fr-FR" alt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08B4E1A9-DE8A-0AB1-BBE7-718C9C060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D82D6062-0DA1-AC2B-79A4-0D83C9F97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59845-055F-4C1A-826A-D3FA22FD9E5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7159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4B169A24-4BC7-18D1-4D09-3E7B9FEE2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7A9D4-8734-4230-B281-C66A1BB27EC3}" type="datetime1">
              <a:rPr lang="fr-FR" altLang="fr-FR"/>
              <a:pPr>
                <a:defRPr/>
              </a:pPr>
              <a:t>03/03/2025</a:t>
            </a:fld>
            <a:endParaRPr lang="fr-FR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CE80BC51-8FA1-457B-41F8-A8FBDC76E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F46CB4F7-44BE-1E9B-740E-9B7BAD5A1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2E522-FB94-496C-8A5B-F2726CF7F22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816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A0B7A48A-684F-C7F3-99E1-AF2456561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6963B-6C4B-4A8F-A395-36D2916B93DC}" type="datetime1">
              <a:rPr lang="fr-FR" altLang="fr-FR"/>
              <a:pPr>
                <a:defRPr/>
              </a:pPr>
              <a:t>03/03/2025</a:t>
            </a:fld>
            <a:endParaRPr lang="fr-FR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601F7239-D971-E4B4-9EDC-7D7C2DD90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A854B5CE-1E5B-A714-7C40-1AB95BAB4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441AD-EABD-4998-8899-2326F33AE4C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80619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05C2EE5E-1E3F-93E1-A56F-C0350C322EA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5208BAB9-40D4-4E0B-BE1A-AF26B27EDC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A147CA-0D33-E39D-1AC3-3E413C10D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8DFFFFC-A239-4716-8A67-60E311B2B7F3}" type="datetime1">
              <a:rPr lang="fr-FR" altLang="fr-FR"/>
              <a:pPr>
                <a:defRPr/>
              </a:pPr>
              <a:t>03/03/2025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C71254-3D65-3982-FDBE-BFF2CC581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D3108C-6382-8523-892F-7A1E76CCDE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0CF4E29-8BDC-4894-8302-D773A8F8D2D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4" charset="-128"/>
          <a:cs typeface="ＭＳ Ｐゴシック" pitchFamily="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  <a:cs typeface="ＭＳ Ｐゴシック" pitchFamily="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4" charset="-128"/>
          <a:cs typeface="ＭＳ Ｐゴシック" pitchFamily="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oneTexte 1">
            <a:extLst>
              <a:ext uri="{FF2B5EF4-FFF2-40B4-BE49-F238E27FC236}">
                <a16:creationId xmlns:a16="http://schemas.microsoft.com/office/drawing/2014/main" id="{AC6B7CF7-3189-88EB-2C1C-40DA06E31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7100" y="66055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panose="020B0604020202020204" pitchFamily="34" charset="0"/>
              </a:rPr>
              <a:t>© BORDAS/SEJER, 2025 – Calcul mental CE2</a:t>
            </a:r>
          </a:p>
        </p:txBody>
      </p:sp>
      <p:pic>
        <p:nvPicPr>
          <p:cNvPr id="3075" name="Image 4">
            <a:extLst>
              <a:ext uri="{FF2B5EF4-FFF2-40B4-BE49-F238E27FC236}">
                <a16:creationId xmlns:a16="http://schemas.microsoft.com/office/drawing/2014/main" id="{4ED9DCC7-FE18-CBBE-BEF3-8521E5C12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8" y="2730500"/>
            <a:ext cx="3271837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Image 9">
            <a:extLst>
              <a:ext uri="{FF2B5EF4-FFF2-40B4-BE49-F238E27FC236}">
                <a16:creationId xmlns:a16="http://schemas.microsoft.com/office/drawing/2014/main" id="{42CAAE63-7825-2233-569F-9D9ADE4E7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94161E3-D84F-48B5-529C-2C63591FB1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7111" y="360979"/>
            <a:ext cx="1401180" cy="19530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8" name="Image 1">
            <a:extLst>
              <a:ext uri="{FF2B5EF4-FFF2-40B4-BE49-F238E27FC236}">
                <a16:creationId xmlns:a16="http://schemas.microsoft.com/office/drawing/2014/main" id="{30EB056C-8C36-07FE-2D09-D99526B7FAA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3633788" y="88900"/>
            <a:ext cx="1871662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Image 1">
            <a:extLst>
              <a:ext uri="{FF2B5EF4-FFF2-40B4-BE49-F238E27FC236}">
                <a16:creationId xmlns:a16="http://schemas.microsoft.com/office/drawing/2014/main" id="{1CB1C0B9-6D16-1C8A-A7E5-3F95F503A8E9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138"/>
            <a:ext cx="2820988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Image 19">
            <a:extLst>
              <a:ext uri="{FF2B5EF4-FFF2-40B4-BE49-F238E27FC236}">
                <a16:creationId xmlns:a16="http://schemas.microsoft.com/office/drawing/2014/main" id="{3D4A4AB2-F840-FD18-D448-C2808F1FA9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199" y="3716338"/>
            <a:ext cx="15906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Image 21">
            <a:extLst>
              <a:ext uri="{FF2B5EF4-FFF2-40B4-BE49-F238E27FC236}">
                <a16:creationId xmlns:a16="http://schemas.microsoft.com/office/drawing/2014/main" id="{A159AB73-5C6E-8B13-A5C4-BEA74F491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575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>
        <p:cover dir="d"/>
      </p:transition>
    </mc:Choice>
    <mc:Fallback xmlns="">
      <p:transition spd="slow" advClick="0" advTm="5000">
        <p:cover dir="d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oneTexte 1">
            <a:extLst>
              <a:ext uri="{FF2B5EF4-FFF2-40B4-BE49-F238E27FC236}">
                <a16:creationId xmlns:a16="http://schemas.microsoft.com/office/drawing/2014/main" id="{A5CB24C1-07A5-6426-3788-11A7208F0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763" y="66055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panose="020B0604020202020204" pitchFamily="34" charset="0"/>
              </a:rPr>
              <a:t>© BORDAS/SEJER, 2025 – Calcul mental CE2</a:t>
            </a:r>
          </a:p>
        </p:txBody>
      </p:sp>
      <p:pic>
        <p:nvPicPr>
          <p:cNvPr id="21507" name="Image 4">
            <a:extLst>
              <a:ext uri="{FF2B5EF4-FFF2-40B4-BE49-F238E27FC236}">
                <a16:creationId xmlns:a16="http://schemas.microsoft.com/office/drawing/2014/main" id="{0B19AC61-5244-FE0A-22BF-CC26F9ED1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15975"/>
            <a:ext cx="2743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Image 9">
            <a:extLst>
              <a:ext uri="{FF2B5EF4-FFF2-40B4-BE49-F238E27FC236}">
                <a16:creationId xmlns:a16="http://schemas.microsoft.com/office/drawing/2014/main" id="{7BA6784E-7C7A-AB8B-6356-9C82A43EC6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5302946-BF99-0645-93BC-E805E6BE81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7978" y="253071"/>
            <a:ext cx="981438" cy="136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1510" name="Image 1">
            <a:extLst>
              <a:ext uri="{FF2B5EF4-FFF2-40B4-BE49-F238E27FC236}">
                <a16:creationId xmlns:a16="http://schemas.microsoft.com/office/drawing/2014/main" id="{DA2C8AE0-5CCF-494A-5F57-2D5716F38C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3727450" y="88900"/>
            <a:ext cx="187166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1" name="Image 1">
            <a:extLst>
              <a:ext uri="{FF2B5EF4-FFF2-40B4-BE49-F238E27FC236}">
                <a16:creationId xmlns:a16="http://schemas.microsoft.com/office/drawing/2014/main" id="{E2F58EEA-E784-5517-7A93-D06560BF2006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574675"/>
            <a:ext cx="175418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Image 19">
            <a:extLst>
              <a:ext uri="{FF2B5EF4-FFF2-40B4-BE49-F238E27FC236}">
                <a16:creationId xmlns:a16="http://schemas.microsoft.com/office/drawing/2014/main" id="{95FB8A08-DD18-B627-589A-9B9FC0685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Image 21">
            <a:extLst>
              <a:ext uri="{FF2B5EF4-FFF2-40B4-BE49-F238E27FC236}">
                <a16:creationId xmlns:a16="http://schemas.microsoft.com/office/drawing/2014/main" id="{40017850-8971-A2CB-51F6-0B2D4C4E5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Image 15">
            <a:extLst>
              <a:ext uri="{FF2B5EF4-FFF2-40B4-BE49-F238E27FC236}">
                <a16:creationId xmlns:a16="http://schemas.microsoft.com/office/drawing/2014/main" id="{B93F1AA3-5E71-C4DC-1167-513A4AD151D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811338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5" name="Rectangle 2">
            <a:extLst>
              <a:ext uri="{FF2B5EF4-FFF2-40B4-BE49-F238E27FC236}">
                <a16:creationId xmlns:a16="http://schemas.microsoft.com/office/drawing/2014/main" id="{0FA73776-E6F7-2D66-9204-5D57D3DDA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109788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</a:rPr>
              <a:t>Calcule.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3165E140-7120-2493-F09D-C4313652E2DE}"/>
              </a:ext>
            </a:extLst>
          </p:cNvPr>
          <p:cNvSpPr txBox="1"/>
          <p:nvPr/>
        </p:nvSpPr>
        <p:spPr>
          <a:xfrm>
            <a:off x="1371600" y="3886200"/>
            <a:ext cx="73406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fr-FR" sz="4400" kern="1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×</a:t>
            </a: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 2 = </a:t>
            </a:r>
          </a:p>
        </p:txBody>
      </p:sp>
      <p:pic>
        <p:nvPicPr>
          <p:cNvPr id="21517" name="Image 2">
            <a:extLst>
              <a:ext uri="{FF2B5EF4-FFF2-40B4-BE49-F238E27FC236}">
                <a16:creationId xmlns:a16="http://schemas.microsoft.com/office/drawing/2014/main" id="{36F4C3B3-2C60-6B48-50E2-EBA655B772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2370138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30117C17-DC78-3D2F-65A5-780FD030A6E0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9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F0CB8981-372F-0A6B-2CD8-3BBA2CC078EF}"/>
              </a:ext>
            </a:extLst>
          </p:cNvPr>
          <p:cNvSpPr/>
          <p:nvPr/>
        </p:nvSpPr>
        <p:spPr>
          <a:xfrm>
            <a:off x="3529013" y="3784600"/>
            <a:ext cx="971550" cy="97313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21520" name="Image 20">
            <a:extLst>
              <a:ext uri="{FF2B5EF4-FFF2-40B4-BE49-F238E27FC236}">
                <a16:creationId xmlns:a16="http://schemas.microsoft.com/office/drawing/2014/main" id="{020AE0E1-E5F4-BA02-2D45-1AAF8558E0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074863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2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oneTexte 1">
            <a:extLst>
              <a:ext uri="{FF2B5EF4-FFF2-40B4-BE49-F238E27FC236}">
                <a16:creationId xmlns:a16="http://schemas.microsoft.com/office/drawing/2014/main" id="{EA7D4529-2EB6-A659-F107-2E02A7371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763" y="66055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panose="020B0604020202020204" pitchFamily="34" charset="0"/>
              </a:rPr>
              <a:t>© BORDAS/SEJER, 2025 – Calcul mental CE2</a:t>
            </a:r>
          </a:p>
        </p:txBody>
      </p:sp>
      <p:pic>
        <p:nvPicPr>
          <p:cNvPr id="23555" name="Image 4">
            <a:extLst>
              <a:ext uri="{FF2B5EF4-FFF2-40B4-BE49-F238E27FC236}">
                <a16:creationId xmlns:a16="http://schemas.microsoft.com/office/drawing/2014/main" id="{6CEFA542-685A-8942-2F85-95C07DA80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15975"/>
            <a:ext cx="2743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Image 9">
            <a:extLst>
              <a:ext uri="{FF2B5EF4-FFF2-40B4-BE49-F238E27FC236}">
                <a16:creationId xmlns:a16="http://schemas.microsoft.com/office/drawing/2014/main" id="{7933AD07-8735-A6CF-EC17-945EB1223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46583C0-F787-D874-EF33-F312F5A49E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7978" y="253071"/>
            <a:ext cx="981438" cy="136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58" name="Image 1">
            <a:extLst>
              <a:ext uri="{FF2B5EF4-FFF2-40B4-BE49-F238E27FC236}">
                <a16:creationId xmlns:a16="http://schemas.microsoft.com/office/drawing/2014/main" id="{128539D7-5C1A-D0BB-C456-9E194AA3296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3727450" y="88900"/>
            <a:ext cx="187166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Image 1">
            <a:extLst>
              <a:ext uri="{FF2B5EF4-FFF2-40B4-BE49-F238E27FC236}">
                <a16:creationId xmlns:a16="http://schemas.microsoft.com/office/drawing/2014/main" id="{A646A322-DD68-5029-7191-A5A452C92138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574675"/>
            <a:ext cx="175418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0" name="Image 19">
            <a:extLst>
              <a:ext uri="{FF2B5EF4-FFF2-40B4-BE49-F238E27FC236}">
                <a16:creationId xmlns:a16="http://schemas.microsoft.com/office/drawing/2014/main" id="{82616EF5-DC7E-0D3E-2F3C-409906C481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1" name="Image 21">
            <a:extLst>
              <a:ext uri="{FF2B5EF4-FFF2-40B4-BE49-F238E27FC236}">
                <a16:creationId xmlns:a16="http://schemas.microsoft.com/office/drawing/2014/main" id="{3B5077F1-69C1-B2A5-7CC1-14879461E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2" name="Image 15">
            <a:extLst>
              <a:ext uri="{FF2B5EF4-FFF2-40B4-BE49-F238E27FC236}">
                <a16:creationId xmlns:a16="http://schemas.microsoft.com/office/drawing/2014/main" id="{FC82D6DB-6328-1EEB-F454-359CAB9C431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811338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3" name="Rectangle 2">
            <a:extLst>
              <a:ext uri="{FF2B5EF4-FFF2-40B4-BE49-F238E27FC236}">
                <a16:creationId xmlns:a16="http://schemas.microsoft.com/office/drawing/2014/main" id="{0A33FBF7-D1EB-8345-FA02-E9A890D8E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109788"/>
            <a:ext cx="29019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  <a:cs typeface="Calibri" panose="020F0502020204030204" pitchFamily="34" charset="0"/>
              </a:rPr>
              <a:t>Écris en chiffres :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0A13379-0D3F-EEF5-35DD-967CBDD2F179}"/>
              </a:ext>
            </a:extLst>
          </p:cNvPr>
          <p:cNvSpPr txBox="1"/>
          <p:nvPr/>
        </p:nvSpPr>
        <p:spPr>
          <a:xfrm>
            <a:off x="1371600" y="3886200"/>
            <a:ext cx="73406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deux-cent-dix-huit :</a:t>
            </a:r>
          </a:p>
        </p:txBody>
      </p:sp>
      <p:pic>
        <p:nvPicPr>
          <p:cNvPr id="23565" name="Image 2">
            <a:extLst>
              <a:ext uri="{FF2B5EF4-FFF2-40B4-BE49-F238E27FC236}">
                <a16:creationId xmlns:a16="http://schemas.microsoft.com/office/drawing/2014/main" id="{A1D6F3DB-9235-2909-A0FA-025EB331C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2370138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9E198379-C75A-3D63-677C-965DD5050B90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10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D5970539-DB8A-9CA0-DB29-F0C101679792}"/>
              </a:ext>
            </a:extLst>
          </p:cNvPr>
          <p:cNvSpPr/>
          <p:nvPr/>
        </p:nvSpPr>
        <p:spPr>
          <a:xfrm>
            <a:off x="6415088" y="3819525"/>
            <a:ext cx="1249362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23568" name="Image 20">
            <a:extLst>
              <a:ext uri="{FF2B5EF4-FFF2-40B4-BE49-F238E27FC236}">
                <a16:creationId xmlns:a16="http://schemas.microsoft.com/office/drawing/2014/main" id="{C84BE0CC-B7D1-C738-D1C8-9DA4E153D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074863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2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oneTexte 1">
            <a:extLst>
              <a:ext uri="{FF2B5EF4-FFF2-40B4-BE49-F238E27FC236}">
                <a16:creationId xmlns:a16="http://schemas.microsoft.com/office/drawing/2014/main" id="{EA7D4529-2EB6-A659-F107-2E02A7371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763" y="66055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panose="020B0604020202020204" pitchFamily="34" charset="0"/>
              </a:rPr>
              <a:t>© BORDAS/SEJER, 2025 – Calcul mental CE2</a:t>
            </a:r>
          </a:p>
        </p:txBody>
      </p:sp>
      <p:pic>
        <p:nvPicPr>
          <p:cNvPr id="23556" name="Image 9">
            <a:extLst>
              <a:ext uri="{FF2B5EF4-FFF2-40B4-BE49-F238E27FC236}">
                <a16:creationId xmlns:a16="http://schemas.microsoft.com/office/drawing/2014/main" id="{7933AD07-8735-A6CF-EC17-945EB1223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46583C0-F787-D874-EF33-F312F5A49E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77978" y="253071"/>
            <a:ext cx="981438" cy="136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59" name="Image 1">
            <a:extLst>
              <a:ext uri="{FF2B5EF4-FFF2-40B4-BE49-F238E27FC236}">
                <a16:creationId xmlns:a16="http://schemas.microsoft.com/office/drawing/2014/main" id="{A646A322-DD68-5029-7191-A5A452C92138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574675"/>
            <a:ext cx="175418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61" name="Image 21">
            <a:extLst>
              <a:ext uri="{FF2B5EF4-FFF2-40B4-BE49-F238E27FC236}">
                <a16:creationId xmlns:a16="http://schemas.microsoft.com/office/drawing/2014/main" id="{3B5077F1-69C1-B2A5-7CC1-14879461EB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163" y="3245876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1E4531D-630A-35FB-C92F-019A8CCC69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663" y="1145895"/>
            <a:ext cx="4825578" cy="56905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BF95CA19-59F6-7CB8-2CE3-D49C3BBF8864}"/>
              </a:ext>
            </a:extLst>
          </p:cNvPr>
          <p:cNvSpPr txBox="1"/>
          <p:nvPr/>
        </p:nvSpPr>
        <p:spPr>
          <a:xfrm>
            <a:off x="5486400" y="3988007"/>
            <a:ext cx="25813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Correction</a:t>
            </a:r>
            <a:endParaRPr lang="fr-FR" dirty="0"/>
          </a:p>
        </p:txBody>
      </p:sp>
      <p:pic>
        <p:nvPicPr>
          <p:cNvPr id="23558" name="Image 1">
            <a:extLst>
              <a:ext uri="{FF2B5EF4-FFF2-40B4-BE49-F238E27FC236}">
                <a16:creationId xmlns:a16="http://schemas.microsoft.com/office/drawing/2014/main" id="{128539D7-5C1A-D0BB-C456-9E194AA3296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3727450" y="88900"/>
            <a:ext cx="187166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6447033"/>
      </p:ext>
    </p:extLst>
  </p:cSld>
  <p:clrMapOvr>
    <a:masterClrMapping/>
  </p:clrMapOvr>
  <p:transition spd="slow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oneTexte 1">
            <a:extLst>
              <a:ext uri="{FF2B5EF4-FFF2-40B4-BE49-F238E27FC236}">
                <a16:creationId xmlns:a16="http://schemas.microsoft.com/office/drawing/2014/main" id="{39AAC358-FBDC-6757-BA6F-D04B4191F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763" y="66055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panose="020B0604020202020204" pitchFamily="34" charset="0"/>
              </a:rPr>
              <a:t>© BORDAS/SEJER, 2025 – Calcul mental CE2</a:t>
            </a:r>
          </a:p>
        </p:txBody>
      </p:sp>
      <p:pic>
        <p:nvPicPr>
          <p:cNvPr id="5123" name="Image 4">
            <a:extLst>
              <a:ext uri="{FF2B5EF4-FFF2-40B4-BE49-F238E27FC236}">
                <a16:creationId xmlns:a16="http://schemas.microsoft.com/office/drawing/2014/main" id="{F5164586-A773-7B39-10FD-699F34034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15975"/>
            <a:ext cx="2743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Image 9">
            <a:extLst>
              <a:ext uri="{FF2B5EF4-FFF2-40B4-BE49-F238E27FC236}">
                <a16:creationId xmlns:a16="http://schemas.microsoft.com/office/drawing/2014/main" id="{A0C48849-AA99-575F-1AFA-36365EF96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744840F-9B6D-2E31-E0D6-96A86469B8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7978" y="253071"/>
            <a:ext cx="981438" cy="136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6" name="Image 1">
            <a:extLst>
              <a:ext uri="{FF2B5EF4-FFF2-40B4-BE49-F238E27FC236}">
                <a16:creationId xmlns:a16="http://schemas.microsoft.com/office/drawing/2014/main" id="{7BFCE349-270B-B4B9-C029-33C6910FE6C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3727450" y="88900"/>
            <a:ext cx="187166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Image 1">
            <a:extLst>
              <a:ext uri="{FF2B5EF4-FFF2-40B4-BE49-F238E27FC236}">
                <a16:creationId xmlns:a16="http://schemas.microsoft.com/office/drawing/2014/main" id="{71018359-7FA6-84D6-B596-51213811FB5E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574675"/>
            <a:ext cx="175418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Image 19">
            <a:extLst>
              <a:ext uri="{FF2B5EF4-FFF2-40B4-BE49-F238E27FC236}">
                <a16:creationId xmlns:a16="http://schemas.microsoft.com/office/drawing/2014/main" id="{BD078710-14BF-4E03-5907-E1B4642A0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Image 21">
            <a:extLst>
              <a:ext uri="{FF2B5EF4-FFF2-40B4-BE49-F238E27FC236}">
                <a16:creationId xmlns:a16="http://schemas.microsoft.com/office/drawing/2014/main" id="{2E56F32B-487D-E86D-8726-2CE3E91083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Image 15">
            <a:extLst>
              <a:ext uri="{FF2B5EF4-FFF2-40B4-BE49-F238E27FC236}">
                <a16:creationId xmlns:a16="http://schemas.microsoft.com/office/drawing/2014/main" id="{8DFC1AAD-8D97-0339-5E0C-AED9E884C76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811338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1" name="Rectangle 2">
            <a:extLst>
              <a:ext uri="{FF2B5EF4-FFF2-40B4-BE49-F238E27FC236}">
                <a16:creationId xmlns:a16="http://schemas.microsoft.com/office/drawing/2014/main" id="{DF3D6FA2-08A1-4785-1085-C07EBC60A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109788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</a:rPr>
              <a:t>Calcule.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981C0D4-05FE-B7BD-08D2-96D6F3924AC8}"/>
              </a:ext>
            </a:extLst>
          </p:cNvPr>
          <p:cNvSpPr txBox="1"/>
          <p:nvPr/>
        </p:nvSpPr>
        <p:spPr>
          <a:xfrm>
            <a:off x="1371600" y="3886200"/>
            <a:ext cx="291782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40 + 10 = </a:t>
            </a:r>
          </a:p>
        </p:txBody>
      </p:sp>
      <p:pic>
        <p:nvPicPr>
          <p:cNvPr id="5133" name="Image 2">
            <a:extLst>
              <a:ext uri="{FF2B5EF4-FFF2-40B4-BE49-F238E27FC236}">
                <a16:creationId xmlns:a16="http://schemas.microsoft.com/office/drawing/2014/main" id="{5602BA2F-7DB2-0B5D-7F13-20154A5C5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2370138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AD721DFF-DC98-20BC-5644-BBE235E98EE5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1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40C1CC65-C9F5-4142-42AB-44471966C6A7}"/>
              </a:ext>
            </a:extLst>
          </p:cNvPr>
          <p:cNvSpPr/>
          <p:nvPr/>
        </p:nvSpPr>
        <p:spPr>
          <a:xfrm>
            <a:off x="4013200" y="3810000"/>
            <a:ext cx="971550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5136" name="Image 20">
            <a:extLst>
              <a:ext uri="{FF2B5EF4-FFF2-40B4-BE49-F238E27FC236}">
                <a16:creationId xmlns:a16="http://schemas.microsoft.com/office/drawing/2014/main" id="{680FE993-3B63-1CCF-535E-16D8C7910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074863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2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>
            <a:extLst>
              <a:ext uri="{FF2B5EF4-FFF2-40B4-BE49-F238E27FC236}">
                <a16:creationId xmlns:a16="http://schemas.microsoft.com/office/drawing/2014/main" id="{1865C706-0C72-26B3-2B74-06FCC2161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763" y="66055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panose="020B0604020202020204" pitchFamily="34" charset="0"/>
              </a:rPr>
              <a:t>© BORDAS/SEJER, 2025 – Calcul mental CE2</a:t>
            </a:r>
          </a:p>
        </p:txBody>
      </p:sp>
      <p:pic>
        <p:nvPicPr>
          <p:cNvPr id="7171" name="Image 4">
            <a:extLst>
              <a:ext uri="{FF2B5EF4-FFF2-40B4-BE49-F238E27FC236}">
                <a16:creationId xmlns:a16="http://schemas.microsoft.com/office/drawing/2014/main" id="{D0A8A743-26B9-7284-FD6D-BBB4DA4BB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15975"/>
            <a:ext cx="2743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Image 9">
            <a:extLst>
              <a:ext uri="{FF2B5EF4-FFF2-40B4-BE49-F238E27FC236}">
                <a16:creationId xmlns:a16="http://schemas.microsoft.com/office/drawing/2014/main" id="{3E458A95-BF6E-0CB2-B915-EB6D86FA2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92DE416-A588-0508-A829-EF58978AA7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7978" y="253071"/>
            <a:ext cx="981438" cy="136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174" name="Image 1">
            <a:extLst>
              <a:ext uri="{FF2B5EF4-FFF2-40B4-BE49-F238E27FC236}">
                <a16:creationId xmlns:a16="http://schemas.microsoft.com/office/drawing/2014/main" id="{8725C658-18A0-D8CE-52D7-A4F2F5B174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3727450" y="88900"/>
            <a:ext cx="187166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Image 1">
            <a:extLst>
              <a:ext uri="{FF2B5EF4-FFF2-40B4-BE49-F238E27FC236}">
                <a16:creationId xmlns:a16="http://schemas.microsoft.com/office/drawing/2014/main" id="{27F3779A-3A0A-EF50-7C89-E64EAEDE067D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574675"/>
            <a:ext cx="175418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Image 19">
            <a:extLst>
              <a:ext uri="{FF2B5EF4-FFF2-40B4-BE49-F238E27FC236}">
                <a16:creationId xmlns:a16="http://schemas.microsoft.com/office/drawing/2014/main" id="{CCB4BA9D-B37E-AC81-944D-57A6733BF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Image 21">
            <a:extLst>
              <a:ext uri="{FF2B5EF4-FFF2-40B4-BE49-F238E27FC236}">
                <a16:creationId xmlns:a16="http://schemas.microsoft.com/office/drawing/2014/main" id="{36F860A7-A159-B942-53D2-AE18C8679C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Image 15">
            <a:extLst>
              <a:ext uri="{FF2B5EF4-FFF2-40B4-BE49-F238E27FC236}">
                <a16:creationId xmlns:a16="http://schemas.microsoft.com/office/drawing/2014/main" id="{321C4F10-108C-51F7-B0F2-C56B8FA221B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811338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Rectangle 2">
            <a:extLst>
              <a:ext uri="{FF2B5EF4-FFF2-40B4-BE49-F238E27FC236}">
                <a16:creationId xmlns:a16="http://schemas.microsoft.com/office/drawing/2014/main" id="{708ED757-95E9-04ED-0FDA-EEBB7C18A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109788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</a:rPr>
              <a:t>Calcule.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C2F09FE3-A5D3-7F1E-E480-4750CA6E5186}"/>
              </a:ext>
            </a:extLst>
          </p:cNvPr>
          <p:cNvSpPr txBox="1"/>
          <p:nvPr/>
        </p:nvSpPr>
        <p:spPr>
          <a:xfrm>
            <a:off x="1371600" y="3886200"/>
            <a:ext cx="291782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40 – 10 = </a:t>
            </a:r>
          </a:p>
        </p:txBody>
      </p:sp>
      <p:pic>
        <p:nvPicPr>
          <p:cNvPr id="7181" name="Image 2">
            <a:extLst>
              <a:ext uri="{FF2B5EF4-FFF2-40B4-BE49-F238E27FC236}">
                <a16:creationId xmlns:a16="http://schemas.microsoft.com/office/drawing/2014/main" id="{C3A43EDC-CBDC-BA68-E70B-D211F2748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2370138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ECF406D0-249F-B4F8-E78A-8CA4A82E7D0F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2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6460D0A3-6FBB-0752-1FAE-CF936990B7EB}"/>
              </a:ext>
            </a:extLst>
          </p:cNvPr>
          <p:cNvSpPr/>
          <p:nvPr/>
        </p:nvSpPr>
        <p:spPr>
          <a:xfrm>
            <a:off x="4013200" y="3810000"/>
            <a:ext cx="971550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7184" name="Image 20">
            <a:extLst>
              <a:ext uri="{FF2B5EF4-FFF2-40B4-BE49-F238E27FC236}">
                <a16:creationId xmlns:a16="http://schemas.microsoft.com/office/drawing/2014/main" id="{E1F3FA1A-95B7-B8E1-C3D5-C488BF2B8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074863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2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oneTexte 1">
            <a:extLst>
              <a:ext uri="{FF2B5EF4-FFF2-40B4-BE49-F238E27FC236}">
                <a16:creationId xmlns:a16="http://schemas.microsoft.com/office/drawing/2014/main" id="{68BCC3D2-4AC4-F71D-4DC6-E18CDEB66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763" y="66055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panose="020B0604020202020204" pitchFamily="34" charset="0"/>
              </a:rPr>
              <a:t>© BORDAS/SEJER, 2025 – Calcul mental CE2</a:t>
            </a:r>
          </a:p>
        </p:txBody>
      </p:sp>
      <p:pic>
        <p:nvPicPr>
          <p:cNvPr id="9219" name="Image 4">
            <a:extLst>
              <a:ext uri="{FF2B5EF4-FFF2-40B4-BE49-F238E27FC236}">
                <a16:creationId xmlns:a16="http://schemas.microsoft.com/office/drawing/2014/main" id="{9E670A81-C1ED-7D1B-66F4-CBE0ACC00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15975"/>
            <a:ext cx="2743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Image 9">
            <a:extLst>
              <a:ext uri="{FF2B5EF4-FFF2-40B4-BE49-F238E27FC236}">
                <a16:creationId xmlns:a16="http://schemas.microsoft.com/office/drawing/2014/main" id="{E4B199C8-21A2-669A-AD61-6F050689A9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0E7ED8CB-AE29-23AF-6679-40FC3DB2EC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7978" y="253071"/>
            <a:ext cx="981438" cy="136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222" name="Image 1">
            <a:extLst>
              <a:ext uri="{FF2B5EF4-FFF2-40B4-BE49-F238E27FC236}">
                <a16:creationId xmlns:a16="http://schemas.microsoft.com/office/drawing/2014/main" id="{9713B176-052C-8F3A-ED69-20D43207A5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3727450" y="88900"/>
            <a:ext cx="187166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Image 1">
            <a:extLst>
              <a:ext uri="{FF2B5EF4-FFF2-40B4-BE49-F238E27FC236}">
                <a16:creationId xmlns:a16="http://schemas.microsoft.com/office/drawing/2014/main" id="{F1A20964-1DE2-ED7D-EF12-CC0E4AC92A86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574675"/>
            <a:ext cx="175418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Image 19">
            <a:extLst>
              <a:ext uri="{FF2B5EF4-FFF2-40B4-BE49-F238E27FC236}">
                <a16:creationId xmlns:a16="http://schemas.microsoft.com/office/drawing/2014/main" id="{E39C75EB-F5C5-82AC-7940-739604689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Image 21">
            <a:extLst>
              <a:ext uri="{FF2B5EF4-FFF2-40B4-BE49-F238E27FC236}">
                <a16:creationId xmlns:a16="http://schemas.microsoft.com/office/drawing/2014/main" id="{3FF3F918-240D-44CE-A91C-EC0EE0052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Image 15">
            <a:extLst>
              <a:ext uri="{FF2B5EF4-FFF2-40B4-BE49-F238E27FC236}">
                <a16:creationId xmlns:a16="http://schemas.microsoft.com/office/drawing/2014/main" id="{1CB82ED4-E3E4-A9CD-ABA0-6E46C72BD66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811338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7" name="Rectangle 2">
            <a:extLst>
              <a:ext uri="{FF2B5EF4-FFF2-40B4-BE49-F238E27FC236}">
                <a16:creationId xmlns:a16="http://schemas.microsoft.com/office/drawing/2014/main" id="{B7FB2CF6-08EC-DD0A-CAFF-D349AB7AF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109788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</a:rPr>
              <a:t>Calcule.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0AAFEE3-9984-2902-C32A-B00F6F1EAFF4}"/>
              </a:ext>
            </a:extLst>
          </p:cNvPr>
          <p:cNvSpPr txBox="1"/>
          <p:nvPr/>
        </p:nvSpPr>
        <p:spPr>
          <a:xfrm>
            <a:off x="1371600" y="3886200"/>
            <a:ext cx="291782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19 + 4 = </a:t>
            </a:r>
          </a:p>
        </p:txBody>
      </p:sp>
      <p:pic>
        <p:nvPicPr>
          <p:cNvPr id="9229" name="Image 2">
            <a:extLst>
              <a:ext uri="{FF2B5EF4-FFF2-40B4-BE49-F238E27FC236}">
                <a16:creationId xmlns:a16="http://schemas.microsoft.com/office/drawing/2014/main" id="{641984E1-1CB8-8133-8281-AF9CD0FC72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2370138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1D2D8F6A-71FF-1B53-5980-1FA515239EA3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3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C64FCCB2-5E0E-F839-1497-7462F68C8497}"/>
              </a:ext>
            </a:extLst>
          </p:cNvPr>
          <p:cNvSpPr/>
          <p:nvPr/>
        </p:nvSpPr>
        <p:spPr>
          <a:xfrm>
            <a:off x="3759709" y="3810000"/>
            <a:ext cx="971550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9232" name="Image 20">
            <a:extLst>
              <a:ext uri="{FF2B5EF4-FFF2-40B4-BE49-F238E27FC236}">
                <a16:creationId xmlns:a16="http://schemas.microsoft.com/office/drawing/2014/main" id="{647AF1B2-988C-C8A7-F97A-F0DA29D15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074863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2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oneTexte 1">
            <a:extLst>
              <a:ext uri="{FF2B5EF4-FFF2-40B4-BE49-F238E27FC236}">
                <a16:creationId xmlns:a16="http://schemas.microsoft.com/office/drawing/2014/main" id="{53AA871E-BA3E-246B-FA53-247BAB713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763" y="66055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panose="020B0604020202020204" pitchFamily="34" charset="0"/>
              </a:rPr>
              <a:t>© BORDAS/SEJER, 2025 – Calcul mental CE2</a:t>
            </a:r>
          </a:p>
        </p:txBody>
      </p:sp>
      <p:pic>
        <p:nvPicPr>
          <p:cNvPr id="11267" name="Image 4">
            <a:extLst>
              <a:ext uri="{FF2B5EF4-FFF2-40B4-BE49-F238E27FC236}">
                <a16:creationId xmlns:a16="http://schemas.microsoft.com/office/drawing/2014/main" id="{E453FDC2-B487-3BD1-5767-DF3187EC6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15975"/>
            <a:ext cx="2743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Image 9">
            <a:extLst>
              <a:ext uri="{FF2B5EF4-FFF2-40B4-BE49-F238E27FC236}">
                <a16:creationId xmlns:a16="http://schemas.microsoft.com/office/drawing/2014/main" id="{AD541D8C-D9A3-72F1-E04B-FC298A149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95BC5E0-58C6-D7B4-FDFC-C6046C3D79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7978" y="253071"/>
            <a:ext cx="981438" cy="136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270" name="Image 1">
            <a:extLst>
              <a:ext uri="{FF2B5EF4-FFF2-40B4-BE49-F238E27FC236}">
                <a16:creationId xmlns:a16="http://schemas.microsoft.com/office/drawing/2014/main" id="{E4AB036E-335F-C09F-952F-78835CC7E3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3727450" y="88900"/>
            <a:ext cx="187166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Image 1">
            <a:extLst>
              <a:ext uri="{FF2B5EF4-FFF2-40B4-BE49-F238E27FC236}">
                <a16:creationId xmlns:a16="http://schemas.microsoft.com/office/drawing/2014/main" id="{70A12C13-4200-56BC-E6B3-B93268FE82B3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574675"/>
            <a:ext cx="175418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Image 19">
            <a:extLst>
              <a:ext uri="{FF2B5EF4-FFF2-40B4-BE49-F238E27FC236}">
                <a16:creationId xmlns:a16="http://schemas.microsoft.com/office/drawing/2014/main" id="{805CCA5C-C018-1669-F2DD-7CC3768E1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Image 21">
            <a:extLst>
              <a:ext uri="{FF2B5EF4-FFF2-40B4-BE49-F238E27FC236}">
                <a16:creationId xmlns:a16="http://schemas.microsoft.com/office/drawing/2014/main" id="{FF8FC505-DC3F-82D1-3A66-7675B494B2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Image 15">
            <a:extLst>
              <a:ext uri="{FF2B5EF4-FFF2-40B4-BE49-F238E27FC236}">
                <a16:creationId xmlns:a16="http://schemas.microsoft.com/office/drawing/2014/main" id="{89B4FE26-6F4A-6B2D-0EF7-CA77BF2E652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811338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5" name="Rectangle 2">
            <a:extLst>
              <a:ext uri="{FF2B5EF4-FFF2-40B4-BE49-F238E27FC236}">
                <a16:creationId xmlns:a16="http://schemas.microsoft.com/office/drawing/2014/main" id="{CE329A5A-E78B-0B9D-2D36-E35F94029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109788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</a:rPr>
              <a:t>Calcule.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282816C-52F9-714B-22FC-6F65DE0ADBBB}"/>
              </a:ext>
            </a:extLst>
          </p:cNvPr>
          <p:cNvSpPr txBox="1"/>
          <p:nvPr/>
        </p:nvSpPr>
        <p:spPr>
          <a:xfrm>
            <a:off x="1371600" y="3886200"/>
            <a:ext cx="291782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19 – 4 = </a:t>
            </a:r>
          </a:p>
        </p:txBody>
      </p:sp>
      <p:pic>
        <p:nvPicPr>
          <p:cNvPr id="11277" name="Image 2">
            <a:extLst>
              <a:ext uri="{FF2B5EF4-FFF2-40B4-BE49-F238E27FC236}">
                <a16:creationId xmlns:a16="http://schemas.microsoft.com/office/drawing/2014/main" id="{073421D6-7EDF-5068-3617-6C5C3A608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2370138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598F7FDC-59E9-C4D0-841A-A6E6A6B32C4B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4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27AAA411-21B5-AF47-0515-609C310FF625}"/>
              </a:ext>
            </a:extLst>
          </p:cNvPr>
          <p:cNvSpPr/>
          <p:nvPr/>
        </p:nvSpPr>
        <p:spPr>
          <a:xfrm>
            <a:off x="3727450" y="3805238"/>
            <a:ext cx="971550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11280" name="Image 20">
            <a:extLst>
              <a:ext uri="{FF2B5EF4-FFF2-40B4-BE49-F238E27FC236}">
                <a16:creationId xmlns:a16="http://schemas.microsoft.com/office/drawing/2014/main" id="{E48FC6D0-2194-4BE2-1054-4E37B7521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074863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2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oneTexte 1">
            <a:extLst>
              <a:ext uri="{FF2B5EF4-FFF2-40B4-BE49-F238E27FC236}">
                <a16:creationId xmlns:a16="http://schemas.microsoft.com/office/drawing/2014/main" id="{EBEA8E63-CBF8-663C-EB0A-86458EDCC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763" y="66055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panose="020B0604020202020204" pitchFamily="34" charset="0"/>
              </a:rPr>
              <a:t>© BORDAS/SEJER, 2025 – Calcul mental CE2</a:t>
            </a:r>
          </a:p>
        </p:txBody>
      </p:sp>
      <p:pic>
        <p:nvPicPr>
          <p:cNvPr id="13315" name="Image 4">
            <a:extLst>
              <a:ext uri="{FF2B5EF4-FFF2-40B4-BE49-F238E27FC236}">
                <a16:creationId xmlns:a16="http://schemas.microsoft.com/office/drawing/2014/main" id="{FCDEF3D2-902E-66E4-B816-2AAF38180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15975"/>
            <a:ext cx="2743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Image 9">
            <a:extLst>
              <a:ext uri="{FF2B5EF4-FFF2-40B4-BE49-F238E27FC236}">
                <a16:creationId xmlns:a16="http://schemas.microsoft.com/office/drawing/2014/main" id="{8EC1C32A-3D9D-E6AE-CCEC-F37C17948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3ECA644-6111-5994-2C44-3FB6901A29F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7978" y="253071"/>
            <a:ext cx="981438" cy="136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318" name="Image 1">
            <a:extLst>
              <a:ext uri="{FF2B5EF4-FFF2-40B4-BE49-F238E27FC236}">
                <a16:creationId xmlns:a16="http://schemas.microsoft.com/office/drawing/2014/main" id="{D7C077D1-3D30-E570-5BEC-1F8735F084A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3727450" y="88900"/>
            <a:ext cx="187166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Image 1">
            <a:extLst>
              <a:ext uri="{FF2B5EF4-FFF2-40B4-BE49-F238E27FC236}">
                <a16:creationId xmlns:a16="http://schemas.microsoft.com/office/drawing/2014/main" id="{8F6EA27F-B7EF-2AE6-A9D3-605F7576E103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574675"/>
            <a:ext cx="175418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Image 19">
            <a:extLst>
              <a:ext uri="{FF2B5EF4-FFF2-40B4-BE49-F238E27FC236}">
                <a16:creationId xmlns:a16="http://schemas.microsoft.com/office/drawing/2014/main" id="{00769429-428D-5AEF-E354-393EFF0D6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Image 21">
            <a:extLst>
              <a:ext uri="{FF2B5EF4-FFF2-40B4-BE49-F238E27FC236}">
                <a16:creationId xmlns:a16="http://schemas.microsoft.com/office/drawing/2014/main" id="{3918885F-6578-03CF-8066-F6D3F28B2E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Image 15">
            <a:extLst>
              <a:ext uri="{FF2B5EF4-FFF2-40B4-BE49-F238E27FC236}">
                <a16:creationId xmlns:a16="http://schemas.microsoft.com/office/drawing/2014/main" id="{FB413519-35C2-0D48-EE72-4BA93B957F4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811338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3" name="Rectangle 2">
            <a:extLst>
              <a:ext uri="{FF2B5EF4-FFF2-40B4-BE49-F238E27FC236}">
                <a16:creationId xmlns:a16="http://schemas.microsoft.com/office/drawing/2014/main" id="{A83582CC-CD33-28BA-662D-BC1AC51F3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109788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</a:rPr>
              <a:t>Calcule.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082BCF5-0A23-FF15-8154-9A3F0BC7968C}"/>
              </a:ext>
            </a:extLst>
          </p:cNvPr>
          <p:cNvSpPr txBox="1"/>
          <p:nvPr/>
        </p:nvSpPr>
        <p:spPr>
          <a:xfrm>
            <a:off x="1371600" y="3886200"/>
            <a:ext cx="2917825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17 + 9 = </a:t>
            </a:r>
          </a:p>
        </p:txBody>
      </p:sp>
      <p:pic>
        <p:nvPicPr>
          <p:cNvPr id="13325" name="Image 2">
            <a:extLst>
              <a:ext uri="{FF2B5EF4-FFF2-40B4-BE49-F238E27FC236}">
                <a16:creationId xmlns:a16="http://schemas.microsoft.com/office/drawing/2014/main" id="{F2ACAD62-1795-EA35-55E5-609591E5E5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2370138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98BBCCAC-17A3-B6D7-D9CC-A2C0E724C17E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5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C1C88210-EBD1-95E2-6CF4-B3598C47918B}"/>
              </a:ext>
            </a:extLst>
          </p:cNvPr>
          <p:cNvSpPr/>
          <p:nvPr/>
        </p:nvSpPr>
        <p:spPr>
          <a:xfrm>
            <a:off x="3727450" y="3805238"/>
            <a:ext cx="971550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13328" name="Image 20">
            <a:extLst>
              <a:ext uri="{FF2B5EF4-FFF2-40B4-BE49-F238E27FC236}">
                <a16:creationId xmlns:a16="http://schemas.microsoft.com/office/drawing/2014/main" id="{8C4C7F1E-EC10-BB31-AEB7-34F4199AD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074863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2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oneTexte 1">
            <a:extLst>
              <a:ext uri="{FF2B5EF4-FFF2-40B4-BE49-F238E27FC236}">
                <a16:creationId xmlns:a16="http://schemas.microsoft.com/office/drawing/2014/main" id="{36FB1533-F761-7DD7-3B54-BEF5C900A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763" y="66055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panose="020B0604020202020204" pitchFamily="34" charset="0"/>
              </a:rPr>
              <a:t>© BORDAS/SEJER, 2025 – Calcul mental CE2</a:t>
            </a:r>
          </a:p>
        </p:txBody>
      </p:sp>
      <p:pic>
        <p:nvPicPr>
          <p:cNvPr id="15363" name="Image 4">
            <a:extLst>
              <a:ext uri="{FF2B5EF4-FFF2-40B4-BE49-F238E27FC236}">
                <a16:creationId xmlns:a16="http://schemas.microsoft.com/office/drawing/2014/main" id="{AFF2D5E0-7A59-B262-0BB9-9EEC0BD5C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15975"/>
            <a:ext cx="2743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Image 9">
            <a:extLst>
              <a:ext uri="{FF2B5EF4-FFF2-40B4-BE49-F238E27FC236}">
                <a16:creationId xmlns:a16="http://schemas.microsoft.com/office/drawing/2014/main" id="{1AEF97BD-EA54-F803-4481-71EFEA8F5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7343B01-FFB3-40B8-C22B-79A29726DE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7978" y="253071"/>
            <a:ext cx="981438" cy="136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366" name="Image 1">
            <a:extLst>
              <a:ext uri="{FF2B5EF4-FFF2-40B4-BE49-F238E27FC236}">
                <a16:creationId xmlns:a16="http://schemas.microsoft.com/office/drawing/2014/main" id="{52C7CEB1-4902-894D-6FC8-37D0A5F639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3727450" y="88900"/>
            <a:ext cx="187166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Image 1">
            <a:extLst>
              <a:ext uri="{FF2B5EF4-FFF2-40B4-BE49-F238E27FC236}">
                <a16:creationId xmlns:a16="http://schemas.microsoft.com/office/drawing/2014/main" id="{B82C04E7-DC00-19FF-062D-CF705109B1AE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574675"/>
            <a:ext cx="175418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Image 19">
            <a:extLst>
              <a:ext uri="{FF2B5EF4-FFF2-40B4-BE49-F238E27FC236}">
                <a16:creationId xmlns:a16="http://schemas.microsoft.com/office/drawing/2014/main" id="{6A4A0718-ACF1-59F8-24F2-8EF6B116B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Image 21">
            <a:extLst>
              <a:ext uri="{FF2B5EF4-FFF2-40B4-BE49-F238E27FC236}">
                <a16:creationId xmlns:a16="http://schemas.microsoft.com/office/drawing/2014/main" id="{CA29E6A4-F546-AD79-E968-C0D230546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Image 15">
            <a:extLst>
              <a:ext uri="{FF2B5EF4-FFF2-40B4-BE49-F238E27FC236}">
                <a16:creationId xmlns:a16="http://schemas.microsoft.com/office/drawing/2014/main" id="{1F30F7F5-A7A6-051E-403F-F36F368B371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811338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1" name="Rectangle 2">
            <a:extLst>
              <a:ext uri="{FF2B5EF4-FFF2-40B4-BE49-F238E27FC236}">
                <a16:creationId xmlns:a16="http://schemas.microsoft.com/office/drawing/2014/main" id="{653D4452-98B7-902B-63E6-1C362328F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109788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</a:rPr>
              <a:t>Complète.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0D5C787-D9AA-1657-404E-73B6C2684E4E}"/>
              </a:ext>
            </a:extLst>
          </p:cNvPr>
          <p:cNvSpPr txBox="1"/>
          <p:nvPr/>
        </p:nvSpPr>
        <p:spPr>
          <a:xfrm>
            <a:off x="1371600" y="3886200"/>
            <a:ext cx="390048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2 +         = 10 </a:t>
            </a:r>
          </a:p>
        </p:txBody>
      </p:sp>
      <p:pic>
        <p:nvPicPr>
          <p:cNvPr id="15373" name="Image 2">
            <a:extLst>
              <a:ext uri="{FF2B5EF4-FFF2-40B4-BE49-F238E27FC236}">
                <a16:creationId xmlns:a16="http://schemas.microsoft.com/office/drawing/2014/main" id="{882B207D-DFEB-F714-2C18-FA45875AB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2370138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C476FFC0-DE00-90AC-E394-3EDC944EAB64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6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E00356F2-21D6-9638-8EA5-6F30C82A95B6}"/>
              </a:ext>
            </a:extLst>
          </p:cNvPr>
          <p:cNvSpPr/>
          <p:nvPr/>
        </p:nvSpPr>
        <p:spPr>
          <a:xfrm>
            <a:off x="2497138" y="3784600"/>
            <a:ext cx="971550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15376" name="Image 20">
            <a:extLst>
              <a:ext uri="{FF2B5EF4-FFF2-40B4-BE49-F238E27FC236}">
                <a16:creationId xmlns:a16="http://schemas.microsoft.com/office/drawing/2014/main" id="{94694601-2696-B0E4-3E9D-B131CF9DF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074863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2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oneTexte 1">
            <a:extLst>
              <a:ext uri="{FF2B5EF4-FFF2-40B4-BE49-F238E27FC236}">
                <a16:creationId xmlns:a16="http://schemas.microsoft.com/office/drawing/2014/main" id="{B39CB092-9FCF-D42C-FE10-DD2212FCF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763" y="66055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panose="020B0604020202020204" pitchFamily="34" charset="0"/>
              </a:rPr>
              <a:t>© BORDAS/SEJER, 2025 – Calcul mental CE2</a:t>
            </a:r>
          </a:p>
        </p:txBody>
      </p:sp>
      <p:pic>
        <p:nvPicPr>
          <p:cNvPr id="17411" name="Image 4">
            <a:extLst>
              <a:ext uri="{FF2B5EF4-FFF2-40B4-BE49-F238E27FC236}">
                <a16:creationId xmlns:a16="http://schemas.microsoft.com/office/drawing/2014/main" id="{85CFC2A1-B906-F3CA-F93F-73B360F26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15975"/>
            <a:ext cx="2743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Image 9">
            <a:extLst>
              <a:ext uri="{FF2B5EF4-FFF2-40B4-BE49-F238E27FC236}">
                <a16:creationId xmlns:a16="http://schemas.microsoft.com/office/drawing/2014/main" id="{C12FC920-374F-865C-EBEA-7C007BF57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B0358522-CB4F-C468-89FF-2BC3CAF9F8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7978" y="253071"/>
            <a:ext cx="981438" cy="136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414" name="Image 1">
            <a:extLst>
              <a:ext uri="{FF2B5EF4-FFF2-40B4-BE49-F238E27FC236}">
                <a16:creationId xmlns:a16="http://schemas.microsoft.com/office/drawing/2014/main" id="{53303EB6-F24F-EB56-35F0-994AD5D990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3727450" y="88900"/>
            <a:ext cx="187166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Image 1">
            <a:extLst>
              <a:ext uri="{FF2B5EF4-FFF2-40B4-BE49-F238E27FC236}">
                <a16:creationId xmlns:a16="http://schemas.microsoft.com/office/drawing/2014/main" id="{315E466D-B270-A60B-BD3C-FAD84CE9096F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574675"/>
            <a:ext cx="175418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Image 19">
            <a:extLst>
              <a:ext uri="{FF2B5EF4-FFF2-40B4-BE49-F238E27FC236}">
                <a16:creationId xmlns:a16="http://schemas.microsoft.com/office/drawing/2014/main" id="{6F3BD955-FD8D-9688-BE73-BA56FB37F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Image 21">
            <a:extLst>
              <a:ext uri="{FF2B5EF4-FFF2-40B4-BE49-F238E27FC236}">
                <a16:creationId xmlns:a16="http://schemas.microsoft.com/office/drawing/2014/main" id="{7BDCB5F6-E582-793C-41A0-A2116DD6B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Image 15">
            <a:extLst>
              <a:ext uri="{FF2B5EF4-FFF2-40B4-BE49-F238E27FC236}">
                <a16:creationId xmlns:a16="http://schemas.microsoft.com/office/drawing/2014/main" id="{92FEE128-872E-FFD0-011D-8CBF59FD56C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811338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9" name="Rectangle 2">
            <a:extLst>
              <a:ext uri="{FF2B5EF4-FFF2-40B4-BE49-F238E27FC236}">
                <a16:creationId xmlns:a16="http://schemas.microsoft.com/office/drawing/2014/main" id="{428E8593-6F32-514B-BB26-77D712DEB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109788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</a:rPr>
              <a:t>Complète.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B5490D10-1481-7D1F-74C3-64DF3CB4AC46}"/>
              </a:ext>
            </a:extLst>
          </p:cNvPr>
          <p:cNvSpPr txBox="1"/>
          <p:nvPr/>
        </p:nvSpPr>
        <p:spPr>
          <a:xfrm>
            <a:off x="1371600" y="3886200"/>
            <a:ext cx="466725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13 +         = 20 </a:t>
            </a:r>
          </a:p>
        </p:txBody>
      </p:sp>
      <p:pic>
        <p:nvPicPr>
          <p:cNvPr id="17421" name="Image 2">
            <a:extLst>
              <a:ext uri="{FF2B5EF4-FFF2-40B4-BE49-F238E27FC236}">
                <a16:creationId xmlns:a16="http://schemas.microsoft.com/office/drawing/2014/main" id="{F67E2C8B-DA4D-87CD-0512-C27A32585A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2370138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58230C16-4C90-B3F2-1BB0-765F12BAF5AC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7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2E09CD5A-B84C-F3D2-E545-4E52FE02F8A6}"/>
              </a:ext>
            </a:extLst>
          </p:cNvPr>
          <p:cNvSpPr/>
          <p:nvPr/>
        </p:nvSpPr>
        <p:spPr>
          <a:xfrm>
            <a:off x="2767013" y="3784600"/>
            <a:ext cx="973137" cy="9715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17424" name="Image 20">
            <a:extLst>
              <a:ext uri="{FF2B5EF4-FFF2-40B4-BE49-F238E27FC236}">
                <a16:creationId xmlns:a16="http://schemas.microsoft.com/office/drawing/2014/main" id="{C77C53F3-4C11-0516-20CC-5560FB41B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074863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2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oneTexte 1">
            <a:extLst>
              <a:ext uri="{FF2B5EF4-FFF2-40B4-BE49-F238E27FC236}">
                <a16:creationId xmlns:a16="http://schemas.microsoft.com/office/drawing/2014/main" id="{2A28C546-9985-000A-43FC-48DEEB180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0763" y="6605588"/>
            <a:ext cx="31369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100">
                <a:latin typeface="Arial" panose="020B0604020202020204" pitchFamily="34" charset="0"/>
              </a:rPr>
              <a:t>© BORDAS/SEJER, 2025 – Calcul mental CE2</a:t>
            </a:r>
          </a:p>
        </p:txBody>
      </p:sp>
      <p:pic>
        <p:nvPicPr>
          <p:cNvPr id="19459" name="Image 4">
            <a:extLst>
              <a:ext uri="{FF2B5EF4-FFF2-40B4-BE49-F238E27FC236}">
                <a16:creationId xmlns:a16="http://schemas.microsoft.com/office/drawing/2014/main" id="{34082B00-A42C-5FAC-5C5C-C054E99A8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15975"/>
            <a:ext cx="27432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Image 9">
            <a:extLst>
              <a:ext uri="{FF2B5EF4-FFF2-40B4-BE49-F238E27FC236}">
                <a16:creationId xmlns:a16="http://schemas.microsoft.com/office/drawing/2014/main" id="{BFDB92BC-41AF-9144-65E8-14804A06AC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3" y="0"/>
            <a:ext cx="9144000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BCA4E31B-7EED-F66C-FB6D-8E8332E901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7978" y="253071"/>
            <a:ext cx="981438" cy="136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62" name="Image 1">
            <a:extLst>
              <a:ext uri="{FF2B5EF4-FFF2-40B4-BE49-F238E27FC236}">
                <a16:creationId xmlns:a16="http://schemas.microsoft.com/office/drawing/2014/main" id="{A36559EF-1CC4-CB59-214A-15AA020C33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"/>
          <a:stretch>
            <a:fillRect/>
          </a:stretch>
        </p:blipFill>
        <p:spPr bwMode="auto">
          <a:xfrm>
            <a:off x="3727450" y="88900"/>
            <a:ext cx="1871663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Image 1">
            <a:extLst>
              <a:ext uri="{FF2B5EF4-FFF2-40B4-BE49-F238E27FC236}">
                <a16:creationId xmlns:a16="http://schemas.microsoft.com/office/drawing/2014/main" id="{426E8CDD-54B2-57B4-DEEF-3893E9441F00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574675"/>
            <a:ext cx="1754188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Image 19">
            <a:extLst>
              <a:ext uri="{FF2B5EF4-FFF2-40B4-BE49-F238E27FC236}">
                <a16:creationId xmlns:a16="http://schemas.microsoft.com/office/drawing/2014/main" id="{D38A5FAD-6E17-7120-F6D6-C8C980150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3716338"/>
            <a:ext cx="15890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5" name="Image 21">
            <a:extLst>
              <a:ext uri="{FF2B5EF4-FFF2-40B4-BE49-F238E27FC236}">
                <a16:creationId xmlns:a16="http://schemas.microsoft.com/office/drawing/2014/main" id="{806E3637-8F6E-A016-C6A6-D4A1508CB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4238" y="3805238"/>
            <a:ext cx="21748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6" name="Image 15">
            <a:extLst>
              <a:ext uri="{FF2B5EF4-FFF2-40B4-BE49-F238E27FC236}">
                <a16:creationId xmlns:a16="http://schemas.microsoft.com/office/drawing/2014/main" id="{11BFBB8B-DF69-D212-7B92-5393EFF9D32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811338"/>
            <a:ext cx="8686800" cy="466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Rectangle 2">
            <a:extLst>
              <a:ext uri="{FF2B5EF4-FFF2-40B4-BE49-F238E27FC236}">
                <a16:creationId xmlns:a16="http://schemas.microsoft.com/office/drawing/2014/main" id="{96C6894F-D135-3893-4339-42582FC90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2109788"/>
            <a:ext cx="18700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latin typeface="Trebuchet MS" panose="020B0603020202020204" pitchFamily="34" charset="0"/>
              </a:rPr>
              <a:t>Complète.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00A2195-81F2-9D98-FDAC-2CBB651C85A7}"/>
              </a:ext>
            </a:extLst>
          </p:cNvPr>
          <p:cNvSpPr txBox="1"/>
          <p:nvPr/>
        </p:nvSpPr>
        <p:spPr>
          <a:xfrm>
            <a:off x="1371600" y="3886200"/>
            <a:ext cx="7340600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sz="4400" kern="100" dirty="0">
                <a:ea typeface="Calibri" panose="020F0502020204030204" pitchFamily="34" charset="0"/>
                <a:cs typeface="Arial" panose="020B0604020202020204" pitchFamily="34" charset="0"/>
              </a:rPr>
              <a:t>Le double de 5 est        .</a:t>
            </a:r>
          </a:p>
        </p:txBody>
      </p:sp>
      <p:pic>
        <p:nvPicPr>
          <p:cNvPr id="19469" name="Image 2">
            <a:extLst>
              <a:ext uri="{FF2B5EF4-FFF2-40B4-BE49-F238E27FC236}">
                <a16:creationId xmlns:a16="http://schemas.microsoft.com/office/drawing/2014/main" id="{643CCC26-E63A-34B0-D1BF-19F30F330E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038" y="2370138"/>
            <a:ext cx="1144587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 : avec coins arrondis en haut 15">
            <a:extLst>
              <a:ext uri="{FF2B5EF4-FFF2-40B4-BE49-F238E27FC236}">
                <a16:creationId xmlns:a16="http://schemas.microsoft.com/office/drawing/2014/main" id="{BE62049E-A9AB-48A1-4723-194B34FCB8BF}"/>
              </a:ext>
            </a:extLst>
          </p:cNvPr>
          <p:cNvSpPr/>
          <p:nvPr/>
        </p:nvSpPr>
        <p:spPr>
          <a:xfrm rot="5400000">
            <a:off x="297176" y="3913949"/>
            <a:ext cx="1117600" cy="722489"/>
          </a:xfrm>
          <a:prstGeom prst="round2SameRect">
            <a:avLst/>
          </a:prstGeom>
          <a:solidFill>
            <a:srgbClr val="00ACB3"/>
          </a:solidFill>
          <a:ln>
            <a:solidFill>
              <a:srgbClr val="00ACB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anchor="ctr"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fr-FR" sz="3200" b="1" dirty="0"/>
              <a:t>8</a:t>
            </a:r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63769F25-2AF5-7626-C14E-59A9DCF55243}"/>
              </a:ext>
            </a:extLst>
          </p:cNvPr>
          <p:cNvSpPr/>
          <p:nvPr/>
        </p:nvSpPr>
        <p:spPr>
          <a:xfrm>
            <a:off x="6283325" y="3784600"/>
            <a:ext cx="971550" cy="97313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pic>
        <p:nvPicPr>
          <p:cNvPr id="19472" name="Image 20">
            <a:extLst>
              <a:ext uri="{FF2B5EF4-FFF2-40B4-BE49-F238E27FC236}">
                <a16:creationId xmlns:a16="http://schemas.microsoft.com/office/drawing/2014/main" id="{DAE52FCE-EBED-8C20-1F96-7D97C9C2F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2074863"/>
            <a:ext cx="1730375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Click="0" advTm="12000">
    <p:cover dir="d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4344</TotalTime>
  <Words>205</Words>
  <Application>Microsoft Office PowerPoint</Application>
  <PresentationFormat>Affichage à l'écran (4:3)</PresentationFormat>
  <Paragraphs>55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Trebuchet MS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de la version d'évaluation de Office 2004</dc:creator>
  <cp:lastModifiedBy>Pelisse.Laetitia</cp:lastModifiedBy>
  <cp:revision>177</cp:revision>
  <dcterms:created xsi:type="dcterms:W3CDTF">2020-12-28T16:28:56Z</dcterms:created>
  <dcterms:modified xsi:type="dcterms:W3CDTF">2025-03-03T08:29:49Z</dcterms:modified>
</cp:coreProperties>
</file>