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309" r:id="rId2"/>
    <p:sldId id="328" r:id="rId3"/>
    <p:sldId id="310" r:id="rId4"/>
    <p:sldId id="357" r:id="rId5"/>
    <p:sldId id="381" r:id="rId6"/>
    <p:sldId id="380" r:id="rId7"/>
    <p:sldId id="379" r:id="rId8"/>
    <p:sldId id="378" r:id="rId9"/>
    <p:sldId id="377" r:id="rId10"/>
    <p:sldId id="376" r:id="rId11"/>
    <p:sldId id="375" r:id="rId12"/>
    <p:sldId id="374" r:id="rId13"/>
    <p:sldId id="373" r:id="rId14"/>
    <p:sldId id="372" r:id="rId15"/>
    <p:sldId id="371" r:id="rId16"/>
    <p:sldId id="370" r:id="rId17"/>
    <p:sldId id="369" r:id="rId18"/>
    <p:sldId id="368" r:id="rId19"/>
    <p:sldId id="367" r:id="rId20"/>
    <p:sldId id="366" r:id="rId21"/>
    <p:sldId id="365" r:id="rId22"/>
    <p:sldId id="363" r:id="rId23"/>
    <p:sldId id="364" r:id="rId24"/>
    <p:sldId id="362" r:id="rId25"/>
    <p:sldId id="361" r:id="rId26"/>
    <p:sldId id="360" r:id="rId27"/>
    <p:sldId id="359" r:id="rId28"/>
    <p:sldId id="358" r:id="rId29"/>
    <p:sldId id="356" r:id="rId30"/>
  </p:sldIdLst>
  <p:sldSz cx="9144000" cy="6858000" type="screen4x3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2064">
          <p15:clr>
            <a:srgbClr val="A4A3A4"/>
          </p15:clr>
        </p15:guide>
        <p15:guide id="3" orient="horz" pos="79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on.Flore" initials="" lastIdx="1" clrIdx="0"/>
  <p:cmAuthor id="2" name="Attrait.Klervi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7AC96D-16B2-9833-8A2F-1EBA8EEC89A8}" v="161" dt="2025-03-19T16:17:54.0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281" autoAdjust="0"/>
  </p:normalViewPr>
  <p:slideViewPr>
    <p:cSldViewPr snapToGrid="0" snapToObjects="1" showGuides="1">
      <p:cViewPr varScale="1">
        <p:scale>
          <a:sx n="100" d="100"/>
          <a:sy n="100" d="100"/>
        </p:scale>
        <p:origin x="1286" y="67"/>
      </p:cViewPr>
      <p:guideLst>
        <p:guide orient="horz" pos="2069"/>
        <p:guide pos="2064"/>
        <p:guide orient="horz" pos="79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AEAFF0E-2FD0-4E65-8D53-29480DAE4443}" type="datetime1">
              <a:rPr lang="fr-FR" altLang="fr-FR"/>
              <a:pPr>
                <a:defRPr/>
              </a:pPr>
              <a:t>19/03/2025</a:t>
            </a:fld>
            <a:endParaRPr lang="fr-FR" alt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F0D5F14-2D8B-47EA-8FCE-8811278F646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ＭＳ Ｐゴシック" pitchFamily="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441BC0E-F461-4EBE-A3B1-AC5A1C657270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/>
          </a:p>
        </p:txBody>
      </p:sp>
      <p:sp>
        <p:nvSpPr>
          <p:cNvPr id="4099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0" name="Text Box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25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61579B5-B720-4685-BC78-F2D29CD885CD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10</a:t>
            </a:fld>
            <a:endParaRPr lang="fr-FR" altLang="fr-FR"/>
          </a:p>
        </p:txBody>
      </p:sp>
      <p:sp>
        <p:nvSpPr>
          <p:cNvPr id="2253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85235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76DBC81E-4C2F-4540-885A-47D50DAE691D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11</a:t>
            </a:fld>
            <a:endParaRPr lang="fr-FR" altLang="fr-FR"/>
          </a:p>
        </p:txBody>
      </p:sp>
      <p:sp>
        <p:nvSpPr>
          <p:cNvPr id="24580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262501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66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AB6C43AC-9D0A-48E6-8A3A-96C900956270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12</a:t>
            </a:fld>
            <a:endParaRPr lang="fr-FR" altLang="fr-FR"/>
          </a:p>
        </p:txBody>
      </p:sp>
      <p:sp>
        <p:nvSpPr>
          <p:cNvPr id="26628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7967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0190B04D-BE32-48CF-824F-8BDD7CDEF86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13</a:t>
            </a:fld>
            <a:endParaRPr lang="fr-FR" altLang="fr-FR"/>
          </a:p>
        </p:txBody>
      </p:sp>
      <p:sp>
        <p:nvSpPr>
          <p:cNvPr id="2867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19430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07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432318F8-1F8C-486D-8F47-1C057C9AB120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14</a:t>
            </a:fld>
            <a:endParaRPr lang="fr-FR" altLang="fr-FR"/>
          </a:p>
        </p:txBody>
      </p:sp>
      <p:sp>
        <p:nvSpPr>
          <p:cNvPr id="3072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891563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27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143D7A6-B4A2-4D6F-9A41-2162BB3F7EE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15</a:t>
            </a:fld>
            <a:endParaRPr lang="fr-FR" altLang="fr-FR"/>
          </a:p>
        </p:txBody>
      </p:sp>
      <p:sp>
        <p:nvSpPr>
          <p:cNvPr id="3277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28062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48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9AAC72CA-58E2-4171-892E-2679522EB1B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16</a:t>
            </a:fld>
            <a:endParaRPr lang="fr-FR" altLang="fr-FR"/>
          </a:p>
        </p:txBody>
      </p:sp>
      <p:sp>
        <p:nvSpPr>
          <p:cNvPr id="34820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48321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68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AB6AF02-5FD1-4A70-88F0-690F71BE5AD9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17</a:t>
            </a:fld>
            <a:endParaRPr lang="fr-FR" altLang="fr-FR"/>
          </a:p>
        </p:txBody>
      </p:sp>
      <p:sp>
        <p:nvSpPr>
          <p:cNvPr id="36868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480742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89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CE7FFCA8-A8CF-4FE5-98A8-3FBCFDF52DB9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18</a:t>
            </a:fld>
            <a:endParaRPr lang="fr-FR" altLang="fr-FR"/>
          </a:p>
        </p:txBody>
      </p:sp>
      <p:sp>
        <p:nvSpPr>
          <p:cNvPr id="3891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642299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409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888CD70-2A3F-4929-BE66-F5F1EC8099B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19</a:t>
            </a:fld>
            <a:endParaRPr lang="fr-FR" altLang="fr-FR"/>
          </a:p>
        </p:txBody>
      </p:sp>
      <p:sp>
        <p:nvSpPr>
          <p:cNvPr id="4096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415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61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58E25C24-9B22-4F5F-A990-F8FD665EAF0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</a:t>
            </a:fld>
            <a:endParaRPr lang="fr-FR" altLang="fr-FR"/>
          </a:p>
        </p:txBody>
      </p:sp>
      <p:sp>
        <p:nvSpPr>
          <p:cNvPr id="6148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50FDC619-7D67-4359-8D52-D6F82F00E3F9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20</a:t>
            </a:fld>
            <a:endParaRPr lang="fr-FR" altLang="fr-FR"/>
          </a:p>
        </p:txBody>
      </p:sp>
      <p:sp>
        <p:nvSpPr>
          <p:cNvPr id="4301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328897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450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3BF9791F-2C4F-406F-881C-EEAF97A6C16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21</a:t>
            </a:fld>
            <a:endParaRPr lang="fr-FR" altLang="fr-FR"/>
          </a:p>
        </p:txBody>
      </p:sp>
      <p:sp>
        <p:nvSpPr>
          <p:cNvPr id="45060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1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37649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955EE508-4376-4EFA-989A-EA059C8C4FA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22</a:t>
            </a:fld>
            <a:endParaRPr lang="fr-FR" altLang="fr-FR"/>
          </a:p>
        </p:txBody>
      </p:sp>
      <p:sp>
        <p:nvSpPr>
          <p:cNvPr id="47108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35671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491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6925400-66AB-4BFF-85D7-AE1B8F0F0EF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23</a:t>
            </a:fld>
            <a:endParaRPr lang="fr-FR" altLang="fr-FR"/>
          </a:p>
        </p:txBody>
      </p:sp>
      <p:sp>
        <p:nvSpPr>
          <p:cNvPr id="4915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280457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512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16249D1-173E-47DB-9511-24C9BFFA17B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24</a:t>
            </a:fld>
            <a:endParaRPr lang="fr-FR" altLang="fr-FR"/>
          </a:p>
        </p:txBody>
      </p:sp>
      <p:sp>
        <p:nvSpPr>
          <p:cNvPr id="5120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28752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532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34C1A64C-6202-417E-8E07-AE1AEF60E86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25</a:t>
            </a:fld>
            <a:endParaRPr lang="fr-FR" altLang="fr-FR"/>
          </a:p>
        </p:txBody>
      </p:sp>
      <p:sp>
        <p:nvSpPr>
          <p:cNvPr id="5325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37005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552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0636915-4F7A-4328-A377-7EA9CE1D156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26</a:t>
            </a:fld>
            <a:endParaRPr lang="fr-FR" altLang="fr-FR"/>
          </a:p>
        </p:txBody>
      </p:sp>
      <p:sp>
        <p:nvSpPr>
          <p:cNvPr id="55300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1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30046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573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189DF69A-4BAA-47D5-A764-2188DB1EAFA0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27</a:t>
            </a:fld>
            <a:endParaRPr lang="fr-FR" altLang="fr-FR"/>
          </a:p>
        </p:txBody>
      </p:sp>
      <p:sp>
        <p:nvSpPr>
          <p:cNvPr id="57348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9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48619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593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7815C31C-787E-4BB6-8983-EF5FDA79C170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28</a:t>
            </a:fld>
            <a:endParaRPr lang="fr-FR" altLang="fr-FR"/>
          </a:p>
        </p:txBody>
      </p:sp>
      <p:sp>
        <p:nvSpPr>
          <p:cNvPr id="5939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774998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6D86BCD8-7F01-4ED1-9F25-7320569667DB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29</a:t>
            </a:fld>
            <a:endParaRPr lang="fr-FR" altLang="fr-FR"/>
          </a:p>
        </p:txBody>
      </p:sp>
      <p:sp>
        <p:nvSpPr>
          <p:cNvPr id="47108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7198237E-ABDB-4ABE-9BBC-D55829E1CA4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</a:t>
            </a:fld>
            <a:endParaRPr lang="fr-FR" altLang="fr-FR"/>
          </a:p>
        </p:txBody>
      </p:sp>
      <p:sp>
        <p:nvSpPr>
          <p:cNvPr id="819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02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8FA467C-DD44-42B2-BFB2-B5EFDAC4E254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4</a:t>
            </a:fld>
            <a:endParaRPr lang="fr-FR" altLang="fr-FR"/>
          </a:p>
        </p:txBody>
      </p:sp>
      <p:sp>
        <p:nvSpPr>
          <p:cNvPr id="1024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52DADB2-967D-4D76-B07B-4D7829B01F44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5</a:t>
            </a:fld>
            <a:endParaRPr lang="fr-FR" altLang="fr-FR"/>
          </a:p>
        </p:txBody>
      </p:sp>
      <p:sp>
        <p:nvSpPr>
          <p:cNvPr id="1229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90614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43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AF8EF9B-5003-41E7-A3F1-F2C4D91EC1F7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6</a:t>
            </a:fld>
            <a:endParaRPr lang="fr-FR" altLang="fr-FR"/>
          </a:p>
        </p:txBody>
      </p:sp>
      <p:sp>
        <p:nvSpPr>
          <p:cNvPr id="14340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2862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63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9952A64-B9A1-4D20-B6B9-36778FA76AB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7</a:t>
            </a:fld>
            <a:endParaRPr lang="fr-FR" altLang="fr-FR"/>
          </a:p>
        </p:txBody>
      </p:sp>
      <p:sp>
        <p:nvSpPr>
          <p:cNvPr id="16388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8536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84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BAF06A61-F475-489B-A907-B8ADBD41F1E4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8</a:t>
            </a:fld>
            <a:endParaRPr lang="fr-FR" altLang="fr-FR"/>
          </a:p>
        </p:txBody>
      </p:sp>
      <p:sp>
        <p:nvSpPr>
          <p:cNvPr id="1843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7966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4483530-059E-4A04-A62C-44534210A15D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9</a:t>
            </a:fld>
            <a:endParaRPr lang="fr-FR" altLang="fr-FR"/>
          </a:p>
        </p:txBody>
      </p:sp>
      <p:sp>
        <p:nvSpPr>
          <p:cNvPr id="2048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6780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F31BD-3544-4A82-9169-A8CEA758650D}" type="datetime1">
              <a:rPr lang="fr-FR" altLang="fr-FR"/>
              <a:pPr>
                <a:defRPr/>
              </a:pPr>
              <a:t>19/03/2025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CE019-ADE9-4F92-8D3D-8D81EFA5155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38290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6976D-8C02-4041-B335-EB9ED5692A22}" type="datetime1">
              <a:rPr lang="fr-FR" altLang="fr-FR"/>
              <a:pPr>
                <a:defRPr/>
              </a:pPr>
              <a:t>19/03/2025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03E98-92B2-4519-973F-70827EE70E1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29997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89346-9DF9-4009-AA34-03AF1D98BE6A}" type="datetime1">
              <a:rPr lang="fr-FR" altLang="fr-FR"/>
              <a:pPr>
                <a:defRPr/>
              </a:pPr>
              <a:t>19/03/2025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8675E-CCCE-4932-A8E6-747CB069E3F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49444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818FB-5C63-44F8-BD4B-097D34DAAF39}" type="datetime1">
              <a:rPr lang="fr-FR" altLang="fr-FR"/>
              <a:pPr>
                <a:defRPr/>
              </a:pPr>
              <a:t>19/03/2025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7225E-2BEB-4D63-AB9B-1B1BFA07F32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71842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365ED-1021-4CE4-B3EC-1347E7860011}" type="datetime1">
              <a:rPr lang="fr-FR" altLang="fr-FR"/>
              <a:pPr>
                <a:defRPr/>
              </a:pPr>
              <a:t>19/03/2025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30622-942A-4C9F-B9B4-10B7FBCB8BA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60133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F141D-2EE7-431A-8A0E-32747F555682}" type="datetime1">
              <a:rPr lang="fr-FR" altLang="fr-FR"/>
              <a:pPr>
                <a:defRPr/>
              </a:pPr>
              <a:t>19/03/2025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7FFE7-3685-43E5-B7D4-626D4E5A01B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03611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EFFC0-558A-4C67-B32E-C48259987624}" type="datetime1">
              <a:rPr lang="fr-FR" altLang="fr-FR"/>
              <a:pPr>
                <a:defRPr/>
              </a:pPr>
              <a:t>19/03/2025</a:t>
            </a:fld>
            <a:endParaRPr lang="fr-FR" alt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2DEF5-4B4D-49D3-8D0C-623084DB732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65515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8994B-9B8B-4452-B669-5B672A055412}" type="datetime1">
              <a:rPr lang="fr-FR" altLang="fr-FR"/>
              <a:pPr>
                <a:defRPr/>
              </a:pPr>
              <a:t>19/03/2025</a:t>
            </a:fld>
            <a:endParaRPr lang="fr-FR" alt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3E17B-C002-4592-95B4-FCCF8F8695C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39781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F7355-102F-4B8B-AC86-00035D7F9D99}" type="datetime1">
              <a:rPr lang="fr-FR" altLang="fr-FR"/>
              <a:pPr>
                <a:defRPr/>
              </a:pPr>
              <a:t>19/03/2025</a:t>
            </a:fld>
            <a:endParaRPr lang="fr-FR" alt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34EA6-6DEF-446C-8D26-5C478321822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82544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E9EFB-FF04-4726-9C2C-9FBCFC770CBE}" type="datetime1">
              <a:rPr lang="fr-FR" altLang="fr-FR"/>
              <a:pPr>
                <a:defRPr/>
              </a:pPr>
              <a:t>19/03/2025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68A4A-A5E0-4787-BAB4-1D47A4AC311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70088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12EC6-751B-421F-9B75-9421EC68B22F}" type="datetime1">
              <a:rPr lang="fr-FR" altLang="fr-FR"/>
              <a:pPr>
                <a:defRPr/>
              </a:pPr>
              <a:t>19/03/2025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BBEA7-D871-4570-B1F2-26D0A82CBEC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80765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34D2528-1AC6-421A-9687-75F5022BA836}" type="datetime1">
              <a:rPr lang="fr-FR" altLang="fr-FR"/>
              <a:pPr>
                <a:defRPr/>
              </a:pPr>
              <a:t>19/03/2025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13D693E-0E54-471E-B36A-6ED59A9568F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image" Target="../media/image5.png"/><Relationship Id="rId5" Type="http://schemas.openxmlformats.org/officeDocument/2006/relationships/image" Target="../media/image3.png"/><Relationship Id="rId10" Type="http://schemas.openxmlformats.org/officeDocument/2006/relationships/slide" Target="slide2.xml"/><Relationship Id="rId4" Type="http://schemas.openxmlformats.org/officeDocument/2006/relationships/image" Target="../media/image2.png"/><Relationship Id="rId9" Type="http://schemas.openxmlformats.org/officeDocument/2006/relationships/slide" Target="slide2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slide" Target="slide5.xml"/><Relationship Id="rId1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16.png"/><Relationship Id="rId17" Type="http://schemas.openxmlformats.org/officeDocument/2006/relationships/slide" Target="slide2.xml"/><Relationship Id="rId2" Type="http://schemas.openxmlformats.org/officeDocument/2006/relationships/notesSlide" Target="../notesSlides/notesSlide10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7.png"/><Relationship Id="rId5" Type="http://schemas.openxmlformats.org/officeDocument/2006/relationships/image" Target="../media/image1.png"/><Relationship Id="rId15" Type="http://schemas.openxmlformats.org/officeDocument/2006/relationships/slide" Target="slide13.xml"/><Relationship Id="rId10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0.png"/><Relationship Id="rId1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slide" Target="slide5.xml"/><Relationship Id="rId1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16.png"/><Relationship Id="rId17" Type="http://schemas.openxmlformats.org/officeDocument/2006/relationships/slide" Target="slide2.xml"/><Relationship Id="rId2" Type="http://schemas.openxmlformats.org/officeDocument/2006/relationships/notesSlide" Target="../notesSlides/notesSlide11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9.png"/><Relationship Id="rId5" Type="http://schemas.openxmlformats.org/officeDocument/2006/relationships/image" Target="../media/image1.png"/><Relationship Id="rId15" Type="http://schemas.openxmlformats.org/officeDocument/2006/relationships/slide" Target="slide13.xml"/><Relationship Id="rId10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0.png"/><Relationship Id="rId1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slide" Target="slide13.xml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slide" Target="slide5.xml"/><Relationship Id="rId5" Type="http://schemas.openxmlformats.org/officeDocument/2006/relationships/image" Target="../media/image6.png"/><Relationship Id="rId15" Type="http://schemas.openxmlformats.org/officeDocument/2006/relationships/slide" Target="slide2.xml"/><Relationship Id="rId10" Type="http://schemas.openxmlformats.org/officeDocument/2006/relationships/image" Target="../media/image16.png"/><Relationship Id="rId4" Type="http://schemas.openxmlformats.org/officeDocument/2006/relationships/image" Target="../media/image1.png"/><Relationship Id="rId9" Type="http://schemas.openxmlformats.org/officeDocument/2006/relationships/image" Target="../media/image19.png"/><Relationship Id="rId14" Type="http://schemas.openxmlformats.org/officeDocument/2006/relationships/slide" Target="slide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12" Type="http://schemas.openxmlformats.org/officeDocument/2006/relationships/slide" Target="slide5.xml"/><Relationship Id="rId1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11.png"/><Relationship Id="rId5" Type="http://schemas.openxmlformats.org/officeDocument/2006/relationships/image" Target="../media/image24.png"/><Relationship Id="rId15" Type="http://schemas.openxmlformats.org/officeDocument/2006/relationships/slide" Target="slide20.xml"/><Relationship Id="rId10" Type="http://schemas.openxmlformats.org/officeDocument/2006/relationships/image" Target="../media/image25.png"/><Relationship Id="rId4" Type="http://schemas.openxmlformats.org/officeDocument/2006/relationships/image" Target="../media/image23.png"/><Relationship Id="rId9" Type="http://schemas.openxmlformats.org/officeDocument/2006/relationships/image" Target="../media/image2.png"/><Relationship Id="rId1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slide" Target="slide20.xml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slide" Target="slide1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4.png"/><Relationship Id="rId5" Type="http://schemas.openxmlformats.org/officeDocument/2006/relationships/image" Target="../media/image6.png"/><Relationship Id="rId15" Type="http://schemas.openxmlformats.org/officeDocument/2006/relationships/image" Target="../media/image5.png"/><Relationship Id="rId10" Type="http://schemas.openxmlformats.org/officeDocument/2006/relationships/slide" Target="slide5.xml"/><Relationship Id="rId4" Type="http://schemas.openxmlformats.org/officeDocument/2006/relationships/image" Target="../media/image1.png"/><Relationship Id="rId9" Type="http://schemas.openxmlformats.org/officeDocument/2006/relationships/image" Target="../media/image26.png"/><Relationship Id="rId1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13.xml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slide" Target="slide5.xml"/><Relationship Id="rId5" Type="http://schemas.openxmlformats.org/officeDocument/2006/relationships/image" Target="../media/image6.png"/><Relationship Id="rId15" Type="http://schemas.openxmlformats.org/officeDocument/2006/relationships/slide" Target="slide2.xml"/><Relationship Id="rId10" Type="http://schemas.openxmlformats.org/officeDocument/2006/relationships/image" Target="../media/image24.png"/><Relationship Id="rId4" Type="http://schemas.openxmlformats.org/officeDocument/2006/relationships/image" Target="../media/image1.png"/><Relationship Id="rId9" Type="http://schemas.openxmlformats.org/officeDocument/2006/relationships/image" Target="../media/image23.png"/><Relationship Id="rId14" Type="http://schemas.openxmlformats.org/officeDocument/2006/relationships/slide" Target="slide2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slide" Target="slide5.xml"/><Relationship Id="rId1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24.png"/><Relationship Id="rId17" Type="http://schemas.openxmlformats.org/officeDocument/2006/relationships/slide" Target="slide2.xml"/><Relationship Id="rId2" Type="http://schemas.openxmlformats.org/officeDocument/2006/relationships/notesSlide" Target="../notesSlides/notesSlide16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3.png"/><Relationship Id="rId5" Type="http://schemas.openxmlformats.org/officeDocument/2006/relationships/image" Target="../media/image6.png"/><Relationship Id="rId15" Type="http://schemas.openxmlformats.org/officeDocument/2006/relationships/slide" Target="slide13.xml"/><Relationship Id="rId10" Type="http://schemas.openxmlformats.org/officeDocument/2006/relationships/image" Target="../media/image28.png"/><Relationship Id="rId4" Type="http://schemas.openxmlformats.org/officeDocument/2006/relationships/image" Target="../media/image1.png"/><Relationship Id="rId9" Type="http://schemas.openxmlformats.org/officeDocument/2006/relationships/image" Target="../media/image20.png"/><Relationship Id="rId1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slide" Target="slide5.xml"/><Relationship Id="rId1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24.png"/><Relationship Id="rId17" Type="http://schemas.openxmlformats.org/officeDocument/2006/relationships/slide" Target="slide2.xml"/><Relationship Id="rId2" Type="http://schemas.openxmlformats.org/officeDocument/2006/relationships/notesSlide" Target="../notesSlides/notesSlide17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3.png"/><Relationship Id="rId5" Type="http://schemas.openxmlformats.org/officeDocument/2006/relationships/image" Target="../media/image6.png"/><Relationship Id="rId15" Type="http://schemas.openxmlformats.org/officeDocument/2006/relationships/slide" Target="slide13.xml"/><Relationship Id="rId10" Type="http://schemas.openxmlformats.org/officeDocument/2006/relationships/image" Target="../media/image28.png"/><Relationship Id="rId4" Type="http://schemas.openxmlformats.org/officeDocument/2006/relationships/image" Target="../media/image1.png"/><Relationship Id="rId9" Type="http://schemas.openxmlformats.org/officeDocument/2006/relationships/image" Target="../media/image20.png"/><Relationship Id="rId1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slide" Target="slide5.xml"/><Relationship Id="rId1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24.png"/><Relationship Id="rId17" Type="http://schemas.openxmlformats.org/officeDocument/2006/relationships/slide" Target="slide2.xml"/><Relationship Id="rId2" Type="http://schemas.openxmlformats.org/officeDocument/2006/relationships/notesSlide" Target="../notesSlides/notesSlide18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3.png"/><Relationship Id="rId5" Type="http://schemas.openxmlformats.org/officeDocument/2006/relationships/image" Target="../media/image6.png"/><Relationship Id="rId15" Type="http://schemas.openxmlformats.org/officeDocument/2006/relationships/slide" Target="slide13.xml"/><Relationship Id="rId10" Type="http://schemas.openxmlformats.org/officeDocument/2006/relationships/image" Target="../media/image28.png"/><Relationship Id="rId4" Type="http://schemas.openxmlformats.org/officeDocument/2006/relationships/image" Target="../media/image1.png"/><Relationship Id="rId9" Type="http://schemas.openxmlformats.org/officeDocument/2006/relationships/image" Target="../media/image20.png"/><Relationship Id="rId1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5.xml"/><Relationship Id="rId1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23.png"/><Relationship Id="rId17" Type="http://schemas.openxmlformats.org/officeDocument/2006/relationships/slide" Target="slide2.xml"/><Relationship Id="rId2" Type="http://schemas.openxmlformats.org/officeDocument/2006/relationships/notesSlide" Target="../notesSlides/notesSlide19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6.png"/><Relationship Id="rId5" Type="http://schemas.openxmlformats.org/officeDocument/2006/relationships/image" Target="../media/image6.png"/><Relationship Id="rId15" Type="http://schemas.openxmlformats.org/officeDocument/2006/relationships/slide" Target="slide13.xml"/><Relationship Id="rId10" Type="http://schemas.openxmlformats.org/officeDocument/2006/relationships/image" Target="../media/image27.png"/><Relationship Id="rId4" Type="http://schemas.openxmlformats.org/officeDocument/2006/relationships/image" Target="../media/image1.png"/><Relationship Id="rId9" Type="http://schemas.openxmlformats.org/officeDocument/2006/relationships/image" Target="../media/image28.png"/><Relationship Id="rId1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20.xml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slide" Target="slide13.xml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4.png"/><Relationship Id="rId5" Type="http://schemas.openxmlformats.org/officeDocument/2006/relationships/image" Target="../media/image6.png"/><Relationship Id="rId15" Type="http://schemas.openxmlformats.org/officeDocument/2006/relationships/image" Target="../media/image5.png"/><Relationship Id="rId10" Type="http://schemas.openxmlformats.org/officeDocument/2006/relationships/slide" Target="slide5.xml"/><Relationship Id="rId4" Type="http://schemas.openxmlformats.org/officeDocument/2006/relationships/image" Target="../media/image8.png"/><Relationship Id="rId9" Type="http://schemas.openxmlformats.org/officeDocument/2006/relationships/image" Target="../media/image3.png"/><Relationship Id="rId1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12" Type="http://schemas.openxmlformats.org/officeDocument/2006/relationships/slide" Target="slide5.xml"/><Relationship Id="rId17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11.png"/><Relationship Id="rId5" Type="http://schemas.openxmlformats.org/officeDocument/2006/relationships/image" Target="../media/image30.png"/><Relationship Id="rId15" Type="http://schemas.openxmlformats.org/officeDocument/2006/relationships/slide" Target="slide20.xml"/><Relationship Id="rId10" Type="http://schemas.openxmlformats.org/officeDocument/2006/relationships/image" Target="../media/image25.png"/><Relationship Id="rId4" Type="http://schemas.openxmlformats.org/officeDocument/2006/relationships/image" Target="../media/image29.png"/><Relationship Id="rId9" Type="http://schemas.openxmlformats.org/officeDocument/2006/relationships/image" Target="../media/image2.png"/><Relationship Id="rId14" Type="http://schemas.openxmlformats.org/officeDocument/2006/relationships/slide" Target="slide1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slide" Target="slide20.xml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slide" Target="slide1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4.png"/><Relationship Id="rId5" Type="http://schemas.openxmlformats.org/officeDocument/2006/relationships/image" Target="../media/image6.png"/><Relationship Id="rId15" Type="http://schemas.openxmlformats.org/officeDocument/2006/relationships/image" Target="../media/image5.png"/><Relationship Id="rId10" Type="http://schemas.openxmlformats.org/officeDocument/2006/relationships/slide" Target="slide5.xml"/><Relationship Id="rId4" Type="http://schemas.openxmlformats.org/officeDocument/2006/relationships/image" Target="../media/image1.png"/><Relationship Id="rId9" Type="http://schemas.openxmlformats.org/officeDocument/2006/relationships/image" Target="../media/image29.png"/><Relationship Id="rId1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slide" Target="slide13.xml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slide" Target="slide5.xml"/><Relationship Id="rId5" Type="http://schemas.openxmlformats.org/officeDocument/2006/relationships/image" Target="../media/image6.png"/><Relationship Id="rId15" Type="http://schemas.openxmlformats.org/officeDocument/2006/relationships/slide" Target="slide2.xml"/><Relationship Id="rId10" Type="http://schemas.openxmlformats.org/officeDocument/2006/relationships/image" Target="../media/image29.png"/><Relationship Id="rId4" Type="http://schemas.openxmlformats.org/officeDocument/2006/relationships/image" Target="../media/image1.png"/><Relationship Id="rId9" Type="http://schemas.openxmlformats.org/officeDocument/2006/relationships/image" Target="../media/image20.png"/><Relationship Id="rId14" Type="http://schemas.openxmlformats.org/officeDocument/2006/relationships/slide" Target="slide2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slide" Target="slide5.xml"/><Relationship Id="rId1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29.png"/><Relationship Id="rId17" Type="http://schemas.openxmlformats.org/officeDocument/2006/relationships/slide" Target="slide2.xml"/><Relationship Id="rId2" Type="http://schemas.openxmlformats.org/officeDocument/2006/relationships/notesSlide" Target="../notesSlides/notesSlide23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5" Type="http://schemas.openxmlformats.org/officeDocument/2006/relationships/image" Target="../media/image6.png"/><Relationship Id="rId15" Type="http://schemas.openxmlformats.org/officeDocument/2006/relationships/slide" Target="slide13.xml"/><Relationship Id="rId10" Type="http://schemas.openxmlformats.org/officeDocument/2006/relationships/image" Target="../media/image21.png"/><Relationship Id="rId4" Type="http://schemas.openxmlformats.org/officeDocument/2006/relationships/image" Target="../media/image1.png"/><Relationship Id="rId9" Type="http://schemas.openxmlformats.org/officeDocument/2006/relationships/image" Target="../media/image20.png"/><Relationship Id="rId1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slide" Target="slide5.xml"/><Relationship Id="rId1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29.png"/><Relationship Id="rId17" Type="http://schemas.openxmlformats.org/officeDocument/2006/relationships/slide" Target="slide2.xml"/><Relationship Id="rId2" Type="http://schemas.openxmlformats.org/officeDocument/2006/relationships/notesSlide" Target="../notesSlides/notesSlide24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5" Type="http://schemas.openxmlformats.org/officeDocument/2006/relationships/image" Target="../media/image6.png"/><Relationship Id="rId15" Type="http://schemas.openxmlformats.org/officeDocument/2006/relationships/slide" Target="slide13.xml"/><Relationship Id="rId10" Type="http://schemas.openxmlformats.org/officeDocument/2006/relationships/image" Target="../media/image21.png"/><Relationship Id="rId4" Type="http://schemas.openxmlformats.org/officeDocument/2006/relationships/image" Target="../media/image1.png"/><Relationship Id="rId9" Type="http://schemas.openxmlformats.org/officeDocument/2006/relationships/image" Target="../media/image20.png"/><Relationship Id="rId1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slide" Target="slide5.xml"/><Relationship Id="rId1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29.png"/><Relationship Id="rId17" Type="http://schemas.openxmlformats.org/officeDocument/2006/relationships/slide" Target="slide2.xml"/><Relationship Id="rId2" Type="http://schemas.openxmlformats.org/officeDocument/2006/relationships/notesSlide" Target="../notesSlides/notesSlide25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5" Type="http://schemas.openxmlformats.org/officeDocument/2006/relationships/image" Target="../media/image6.png"/><Relationship Id="rId15" Type="http://schemas.openxmlformats.org/officeDocument/2006/relationships/slide" Target="slide13.xml"/><Relationship Id="rId10" Type="http://schemas.openxmlformats.org/officeDocument/2006/relationships/image" Target="../media/image21.png"/><Relationship Id="rId4" Type="http://schemas.openxmlformats.org/officeDocument/2006/relationships/image" Target="../media/image1.png"/><Relationship Id="rId9" Type="http://schemas.openxmlformats.org/officeDocument/2006/relationships/image" Target="../media/image20.png"/><Relationship Id="rId1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slide" Target="slide5.xml"/><Relationship Id="rId1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29.png"/><Relationship Id="rId17" Type="http://schemas.openxmlformats.org/officeDocument/2006/relationships/slide" Target="slide2.xml"/><Relationship Id="rId2" Type="http://schemas.openxmlformats.org/officeDocument/2006/relationships/notesSlide" Target="../notesSlides/notesSlide26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5" Type="http://schemas.openxmlformats.org/officeDocument/2006/relationships/image" Target="../media/image6.png"/><Relationship Id="rId15" Type="http://schemas.openxmlformats.org/officeDocument/2006/relationships/slide" Target="slide13.xml"/><Relationship Id="rId10" Type="http://schemas.openxmlformats.org/officeDocument/2006/relationships/image" Target="../media/image21.png"/><Relationship Id="rId4" Type="http://schemas.openxmlformats.org/officeDocument/2006/relationships/image" Target="../media/image1.png"/><Relationship Id="rId9" Type="http://schemas.openxmlformats.org/officeDocument/2006/relationships/image" Target="../media/image20.png"/><Relationship Id="rId1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slide" Target="slide5.xml"/><Relationship Id="rId1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29.png"/><Relationship Id="rId17" Type="http://schemas.openxmlformats.org/officeDocument/2006/relationships/slide" Target="slide2.xml"/><Relationship Id="rId2" Type="http://schemas.openxmlformats.org/officeDocument/2006/relationships/notesSlide" Target="../notesSlides/notesSlide27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5" Type="http://schemas.openxmlformats.org/officeDocument/2006/relationships/image" Target="../media/image6.png"/><Relationship Id="rId15" Type="http://schemas.openxmlformats.org/officeDocument/2006/relationships/slide" Target="slide13.xml"/><Relationship Id="rId10" Type="http://schemas.openxmlformats.org/officeDocument/2006/relationships/image" Target="../media/image21.png"/><Relationship Id="rId4" Type="http://schemas.openxmlformats.org/officeDocument/2006/relationships/image" Target="../media/image1.png"/><Relationship Id="rId9" Type="http://schemas.openxmlformats.org/officeDocument/2006/relationships/image" Target="../media/image20.png"/><Relationship Id="rId1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5.xml"/><Relationship Id="rId1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29.png"/><Relationship Id="rId17" Type="http://schemas.openxmlformats.org/officeDocument/2006/relationships/slide" Target="slide2.xml"/><Relationship Id="rId2" Type="http://schemas.openxmlformats.org/officeDocument/2006/relationships/notesSlide" Target="../notesSlides/notesSlide28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31.png"/><Relationship Id="rId5" Type="http://schemas.openxmlformats.org/officeDocument/2006/relationships/image" Target="../media/image6.png"/><Relationship Id="rId15" Type="http://schemas.openxmlformats.org/officeDocument/2006/relationships/slide" Target="slide13.xml"/><Relationship Id="rId10" Type="http://schemas.openxmlformats.org/officeDocument/2006/relationships/image" Target="../media/image22.png"/><Relationship Id="rId4" Type="http://schemas.openxmlformats.org/officeDocument/2006/relationships/image" Target="../media/image1.png"/><Relationship Id="rId9" Type="http://schemas.openxmlformats.org/officeDocument/2006/relationships/image" Target="../media/image21.png"/><Relationship Id="rId1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5.xml"/><Relationship Id="rId1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29.png"/><Relationship Id="rId17" Type="http://schemas.openxmlformats.org/officeDocument/2006/relationships/slide" Target="slide2.xml"/><Relationship Id="rId2" Type="http://schemas.openxmlformats.org/officeDocument/2006/relationships/notesSlide" Target="../notesSlides/notesSlide29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31.png"/><Relationship Id="rId5" Type="http://schemas.openxmlformats.org/officeDocument/2006/relationships/image" Target="../media/image2.png"/><Relationship Id="rId15" Type="http://schemas.openxmlformats.org/officeDocument/2006/relationships/slide" Target="slide13.xml"/><Relationship Id="rId10" Type="http://schemas.openxmlformats.org/officeDocument/2006/relationships/image" Target="../media/image27.png"/><Relationship Id="rId4" Type="http://schemas.openxmlformats.org/officeDocument/2006/relationships/image" Target="../media/image1.png"/><Relationship Id="rId9" Type="http://schemas.openxmlformats.org/officeDocument/2006/relationships/image" Target="../media/image21.png"/><Relationship Id="rId1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12" Type="http://schemas.openxmlformats.org/officeDocument/2006/relationships/slide" Target="slide5.xml"/><Relationship Id="rId1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2.png"/><Relationship Id="rId15" Type="http://schemas.openxmlformats.org/officeDocument/2006/relationships/slide" Target="slide20.xml"/><Relationship Id="rId10" Type="http://schemas.openxmlformats.org/officeDocument/2006/relationships/image" Target="../media/image14.png"/><Relationship Id="rId4" Type="http://schemas.openxmlformats.org/officeDocument/2006/relationships/image" Target="../media/image1.png"/><Relationship Id="rId9" Type="http://schemas.openxmlformats.org/officeDocument/2006/relationships/image" Target="../media/image3.png"/><Relationship Id="rId14" Type="http://schemas.openxmlformats.org/officeDocument/2006/relationships/slide" Target="slide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12" Type="http://schemas.openxmlformats.org/officeDocument/2006/relationships/slide" Target="slide5.xml"/><Relationship Id="rId1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2.png"/><Relationship Id="rId15" Type="http://schemas.openxmlformats.org/officeDocument/2006/relationships/slide" Target="slide20.xml"/><Relationship Id="rId10" Type="http://schemas.openxmlformats.org/officeDocument/2006/relationships/image" Target="../media/image14.png"/><Relationship Id="rId4" Type="http://schemas.openxmlformats.org/officeDocument/2006/relationships/image" Target="../media/image1.png"/><Relationship Id="rId9" Type="http://schemas.openxmlformats.org/officeDocument/2006/relationships/image" Target="../media/image3.png"/><Relationship Id="rId14" Type="http://schemas.openxmlformats.org/officeDocument/2006/relationships/slide" Target="slide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12" Type="http://schemas.openxmlformats.org/officeDocument/2006/relationships/slide" Target="slide5.xml"/><Relationship Id="rId1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11.png"/><Relationship Id="rId5" Type="http://schemas.openxmlformats.org/officeDocument/2006/relationships/image" Target="../media/image1.png"/><Relationship Id="rId15" Type="http://schemas.openxmlformats.org/officeDocument/2006/relationships/slide" Target="slide20.xml"/><Relationship Id="rId10" Type="http://schemas.openxmlformats.org/officeDocument/2006/relationships/image" Target="../media/image18.pn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slide" Target="slide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20.xml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slide" Target="slide1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4.png"/><Relationship Id="rId5" Type="http://schemas.openxmlformats.org/officeDocument/2006/relationships/image" Target="../media/image6.png"/><Relationship Id="rId15" Type="http://schemas.openxmlformats.org/officeDocument/2006/relationships/image" Target="../media/image5.png"/><Relationship Id="rId10" Type="http://schemas.openxmlformats.org/officeDocument/2006/relationships/slide" Target="slide5.xml"/><Relationship Id="rId4" Type="http://schemas.openxmlformats.org/officeDocument/2006/relationships/image" Target="../media/image1.png"/><Relationship Id="rId9" Type="http://schemas.openxmlformats.org/officeDocument/2006/relationships/image" Target="../media/image16.png"/><Relationship Id="rId1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13.xml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slide" Target="slide5.xml"/><Relationship Id="rId5" Type="http://schemas.openxmlformats.org/officeDocument/2006/relationships/image" Target="../media/image6.png"/><Relationship Id="rId15" Type="http://schemas.openxmlformats.org/officeDocument/2006/relationships/slide" Target="slide2.xml"/><Relationship Id="rId10" Type="http://schemas.openxmlformats.org/officeDocument/2006/relationships/image" Target="../media/image16.png"/><Relationship Id="rId4" Type="http://schemas.openxmlformats.org/officeDocument/2006/relationships/image" Target="../media/image1.png"/><Relationship Id="rId9" Type="http://schemas.openxmlformats.org/officeDocument/2006/relationships/image" Target="../media/image17.png"/><Relationship Id="rId14" Type="http://schemas.openxmlformats.org/officeDocument/2006/relationships/slide" Target="slide2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5.xml"/><Relationship Id="rId1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16.png"/><Relationship Id="rId17" Type="http://schemas.openxmlformats.org/officeDocument/2006/relationships/slide" Target="slide2.xml"/><Relationship Id="rId2" Type="http://schemas.openxmlformats.org/officeDocument/2006/relationships/notesSlide" Target="../notesSlides/notesSlide8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7.png"/><Relationship Id="rId5" Type="http://schemas.openxmlformats.org/officeDocument/2006/relationships/image" Target="../media/image6.png"/><Relationship Id="rId15" Type="http://schemas.openxmlformats.org/officeDocument/2006/relationships/slide" Target="slide13.xml"/><Relationship Id="rId10" Type="http://schemas.openxmlformats.org/officeDocument/2006/relationships/image" Target="../media/image22.png"/><Relationship Id="rId4" Type="http://schemas.openxmlformats.org/officeDocument/2006/relationships/image" Target="../media/image1.png"/><Relationship Id="rId9" Type="http://schemas.openxmlformats.org/officeDocument/2006/relationships/image" Target="../media/image21.png"/><Relationship Id="rId1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slide" Target="slide5.xml"/><Relationship Id="rId1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16.png"/><Relationship Id="rId17" Type="http://schemas.openxmlformats.org/officeDocument/2006/relationships/slide" Target="slide2.xml"/><Relationship Id="rId2" Type="http://schemas.openxmlformats.org/officeDocument/2006/relationships/notesSlide" Target="../notesSlides/notesSlide9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7.png"/><Relationship Id="rId5" Type="http://schemas.openxmlformats.org/officeDocument/2006/relationships/image" Target="../media/image1.png"/><Relationship Id="rId15" Type="http://schemas.openxmlformats.org/officeDocument/2006/relationships/slide" Target="slide13.xml"/><Relationship Id="rId10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0.png"/><Relationship Id="rId1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3633788" y="127000"/>
            <a:ext cx="1871662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3077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t="12328" r="1099"/>
          <a:stretch>
            <a:fillRect/>
          </a:stretch>
        </p:blipFill>
        <p:spPr bwMode="auto">
          <a:xfrm>
            <a:off x="2052638" y="3136900"/>
            <a:ext cx="5032375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9" name="Groupe 3"/>
          <p:cNvGrpSpPr>
            <a:grpSpLocks/>
          </p:cNvGrpSpPr>
          <p:nvPr/>
        </p:nvGrpSpPr>
        <p:grpSpPr bwMode="auto">
          <a:xfrm>
            <a:off x="4605338" y="3227388"/>
            <a:ext cx="1441450" cy="293687"/>
            <a:chOff x="4322064" y="4901783"/>
            <a:chExt cx="1440840" cy="294875"/>
          </a:xfrm>
        </p:grpSpPr>
        <p:pic>
          <p:nvPicPr>
            <p:cNvPr id="3081" name="Image 1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2" name="Image 12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Image 13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908658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Image 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80" name="Image 1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19113"/>
            <a:ext cx="3281363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 descr="Une image contenant texte, logo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3EB83925-4977-D9B2-5F46-D95F71302A4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04422" y="249731"/>
            <a:ext cx="1631578" cy="23724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75" y="40306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/>
          <p:cNvSpPr>
            <a:spLocks noChangeArrowheads="1"/>
          </p:cNvSpPr>
          <p:nvPr/>
        </p:nvSpPr>
        <p:spPr bwMode="auto">
          <a:xfrm>
            <a:off x="4400550" y="4019550"/>
            <a:ext cx="2643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1510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21512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21513" name="Imag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17" name="Groupe 28"/>
          <p:cNvGrpSpPr>
            <a:grpSpLocks/>
          </p:cNvGrpSpPr>
          <p:nvPr/>
        </p:nvGrpSpPr>
        <p:grpSpPr bwMode="auto">
          <a:xfrm>
            <a:off x="4179888" y="4032250"/>
            <a:ext cx="2325687" cy="263525"/>
            <a:chOff x="4278313" y="3679060"/>
            <a:chExt cx="2397125" cy="270640"/>
          </a:xfrm>
        </p:grpSpPr>
        <p:pic>
          <p:nvPicPr>
            <p:cNvPr id="21527" name="Image 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8313" y="3681413"/>
              <a:ext cx="1836737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8" name="Image 2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2654"/>
            <a:stretch>
              <a:fillRect/>
            </a:stretch>
          </p:blipFill>
          <p:spPr bwMode="auto">
            <a:xfrm>
              <a:off x="6356350" y="3679060"/>
              <a:ext cx="319088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Accolade ouvrante 32"/>
          <p:cNvSpPr/>
          <p:nvPr/>
        </p:nvSpPr>
        <p:spPr>
          <a:xfrm rot="16200000">
            <a:off x="5696744" y="2769394"/>
            <a:ext cx="436563" cy="347027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1519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40306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ZoneTexte 37"/>
          <p:cNvSpPr txBox="1">
            <a:spLocks noChangeArrowheads="1"/>
          </p:cNvSpPr>
          <p:nvPr/>
        </p:nvSpPr>
        <p:spPr bwMode="auto">
          <a:xfrm>
            <a:off x="5414963" y="4773613"/>
            <a:ext cx="1000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+ 3</a:t>
            </a:r>
          </a:p>
        </p:txBody>
      </p:sp>
      <p:sp>
        <p:nvSpPr>
          <p:cNvPr id="30" name="Rectangle à coins arrondis 25"/>
          <p:cNvSpPr/>
          <p:nvPr/>
        </p:nvSpPr>
        <p:spPr bwMode="auto">
          <a:xfrm>
            <a:off x="1871663" y="3905250"/>
            <a:ext cx="1425575" cy="1331913"/>
          </a:xfrm>
          <a:prstGeom prst="wedgeRectCallout">
            <a:avLst>
              <a:gd name="adj1" fmla="val -63000"/>
              <a:gd name="adj2" fmla="val -1221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1522" name="Text Box 2"/>
          <p:cNvSpPr txBox="1">
            <a:spLocks noChangeArrowheads="1"/>
          </p:cNvSpPr>
          <p:nvPr/>
        </p:nvSpPr>
        <p:spPr bwMode="auto">
          <a:xfrm>
            <a:off x="1884363" y="3913188"/>
            <a:ext cx="14128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6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7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7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8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8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9</a:t>
            </a:r>
            <a:endParaRPr lang="fr-FR" altLang="fr-FR" sz="1800" b="1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21523" name="Image 4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040188"/>
            <a:ext cx="160972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4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663" y="4040188"/>
            <a:ext cx="3175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5" name="Imag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8" y="2489200"/>
            <a:ext cx="2209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6" name="Imag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1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Image 31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Image 3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Image 33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1442968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75" y="40306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663" y="4040188"/>
            <a:ext cx="3175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/>
          <p:cNvSpPr>
            <a:spLocks noChangeArrowheads="1"/>
          </p:cNvSpPr>
          <p:nvPr/>
        </p:nvSpPr>
        <p:spPr bwMode="auto">
          <a:xfrm>
            <a:off x="4400550" y="4019550"/>
            <a:ext cx="2643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3559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23561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23562" name="Imag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4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66" name="Groupe 28"/>
          <p:cNvGrpSpPr>
            <a:grpSpLocks/>
          </p:cNvGrpSpPr>
          <p:nvPr/>
        </p:nvGrpSpPr>
        <p:grpSpPr bwMode="auto">
          <a:xfrm>
            <a:off x="4179888" y="4032250"/>
            <a:ext cx="2325687" cy="263525"/>
            <a:chOff x="4278313" y="3679060"/>
            <a:chExt cx="2397125" cy="270640"/>
          </a:xfrm>
        </p:grpSpPr>
        <p:pic>
          <p:nvPicPr>
            <p:cNvPr id="23575" name="Image 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8313" y="3681413"/>
              <a:ext cx="1836737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6" name="Image 2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2654"/>
            <a:stretch>
              <a:fillRect/>
            </a:stretch>
          </p:blipFill>
          <p:spPr bwMode="auto">
            <a:xfrm>
              <a:off x="6356350" y="3679060"/>
              <a:ext cx="319088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Accolade ouvrante 32"/>
          <p:cNvSpPr/>
          <p:nvPr/>
        </p:nvSpPr>
        <p:spPr>
          <a:xfrm rot="16200000">
            <a:off x="5696744" y="2769394"/>
            <a:ext cx="436563" cy="347027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3568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40306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9" name="ZoneTexte 37"/>
          <p:cNvSpPr txBox="1">
            <a:spLocks noChangeArrowheads="1"/>
          </p:cNvSpPr>
          <p:nvPr/>
        </p:nvSpPr>
        <p:spPr bwMode="auto">
          <a:xfrm>
            <a:off x="5414963" y="4773613"/>
            <a:ext cx="1000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+ 3</a:t>
            </a:r>
          </a:p>
        </p:txBody>
      </p:sp>
      <p:pic>
        <p:nvPicPr>
          <p:cNvPr id="23570" name="Image 28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01"/>
          <a:stretch>
            <a:fillRect/>
          </a:stretch>
        </p:blipFill>
        <p:spPr bwMode="auto">
          <a:xfrm>
            <a:off x="781050" y="3533775"/>
            <a:ext cx="16097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à coins arrondis 25"/>
          <p:cNvSpPr/>
          <p:nvPr/>
        </p:nvSpPr>
        <p:spPr bwMode="auto">
          <a:xfrm>
            <a:off x="771525" y="5133975"/>
            <a:ext cx="2990850" cy="460375"/>
          </a:xfrm>
          <a:prstGeom prst="wedgeRectCallout">
            <a:avLst>
              <a:gd name="adj1" fmla="val -23839"/>
              <a:gd name="adj2" fmla="val -112748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3572" name="Text Box 2"/>
          <p:cNvSpPr txBox="1">
            <a:spLocks noChangeArrowheads="1"/>
          </p:cNvSpPr>
          <p:nvPr/>
        </p:nvSpPr>
        <p:spPr bwMode="auto">
          <a:xfrm>
            <a:off x="771525" y="5133975"/>
            <a:ext cx="29908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Ça fait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9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jetons en tout.</a:t>
            </a:r>
            <a:endParaRPr lang="fr-FR" altLang="fr-FR" sz="1800" b="1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23573" name="Image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0" y="2482850"/>
            <a:ext cx="2217738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4" name="Imag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0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Image 31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Image 3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Image 33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1642369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/>
          <p:cNvSpPr>
            <a:spLocks noChangeArrowheads="1"/>
          </p:cNvSpPr>
          <p:nvPr/>
        </p:nvSpPr>
        <p:spPr bwMode="auto">
          <a:xfrm>
            <a:off x="4400550" y="4019550"/>
            <a:ext cx="2643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5605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grpSp>
        <p:nvGrpSpPr>
          <p:cNvPr id="25607" name="Groupe 28"/>
          <p:cNvGrpSpPr>
            <a:grpSpLocks/>
          </p:cNvGrpSpPr>
          <p:nvPr/>
        </p:nvGrpSpPr>
        <p:grpSpPr bwMode="auto">
          <a:xfrm>
            <a:off x="1319213" y="3836988"/>
            <a:ext cx="4951412" cy="2749550"/>
            <a:chOff x="1320597" y="3094523"/>
            <a:chExt cx="4949902" cy="2751137"/>
          </a:xfrm>
        </p:grpSpPr>
        <p:sp>
          <p:nvSpPr>
            <p:cNvPr id="34" name="Rectangle 1"/>
            <p:cNvSpPr>
              <a:spLocks noChangeArrowheads="1"/>
            </p:cNvSpPr>
            <p:nvPr/>
          </p:nvSpPr>
          <p:spPr bwMode="auto">
            <a:xfrm>
              <a:off x="2928244" y="3690179"/>
              <a:ext cx="3342255" cy="646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Qui a une autre idée</a:t>
              </a:r>
            </a:p>
            <a:p>
              <a:pPr algn="ctr"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pour expliquer la réponse ?</a:t>
              </a: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2898091" y="3679060"/>
              <a:ext cx="3372408" cy="670312"/>
            </a:xfrm>
            <a:prstGeom prst="wedgeRectCallout">
              <a:avLst>
                <a:gd name="adj1" fmla="val -60378"/>
                <a:gd name="adj2" fmla="val -13059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25621" name="Image 6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0597" y="3094523"/>
              <a:ext cx="1570258" cy="2751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608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25609" name="Imag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3" name="Imag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0" y="2482850"/>
            <a:ext cx="2217738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4" name="Imag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3" name="Image 30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Image 31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Image 32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Image 33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7965889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23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345" y="2495233"/>
            <a:ext cx="21590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27656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27657" name="Image 16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9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 6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898" y="3826422"/>
            <a:ext cx="1570037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3648075" y="4778375"/>
            <a:ext cx="36782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 et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retire 3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Quel nombre vais-je trouver ?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3648075" y="4762500"/>
            <a:ext cx="3679825" cy="669925"/>
          </a:xfrm>
          <a:prstGeom prst="wedgeRectCallout">
            <a:avLst>
              <a:gd name="adj1" fmla="val 57297"/>
              <a:gd name="adj2" fmla="val -25853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1801813" y="4102100"/>
            <a:ext cx="1809750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pars de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endParaRPr lang="fr-FR" altLang="fr-FR" sz="2800" dirty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7" name="Groupe 36"/>
          <p:cNvGrpSpPr>
            <a:grpSpLocks/>
          </p:cNvGrpSpPr>
          <p:nvPr/>
        </p:nvGrpSpPr>
        <p:grpSpPr bwMode="auto">
          <a:xfrm>
            <a:off x="312738" y="4062413"/>
            <a:ext cx="3298825" cy="2747962"/>
            <a:chOff x="95250" y="4099858"/>
            <a:chExt cx="3299477" cy="2748617"/>
          </a:xfrm>
        </p:grpSpPr>
        <p:sp>
          <p:nvSpPr>
            <p:cNvPr id="38" name="Rectangle à coins arrondis 25"/>
            <p:cNvSpPr/>
            <p:nvPr/>
          </p:nvSpPr>
          <p:spPr bwMode="auto">
            <a:xfrm>
              <a:off x="1584619" y="4139554"/>
              <a:ext cx="1810108" cy="508121"/>
            </a:xfrm>
            <a:prstGeom prst="wedgeRectCallout">
              <a:avLst>
                <a:gd name="adj1" fmla="val -62857"/>
                <a:gd name="adj2" fmla="val 57146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pic>
          <p:nvPicPr>
            <p:cNvPr id="27667" name="Image 4"/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50" y="4099858"/>
              <a:ext cx="1547337" cy="2748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4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5" name="Image 30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Image 31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Image 32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Image 33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06308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 animBg="1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 Box 2"/>
          <p:cNvSpPr txBox="1">
            <a:spLocks noChangeArrowheads="1"/>
          </p:cNvSpPr>
          <p:nvPr/>
        </p:nvSpPr>
        <p:spPr bwMode="auto">
          <a:xfrm>
            <a:off x="1620838" y="3948113"/>
            <a:ext cx="23082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</a:pP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701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29703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29704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9" name="Imag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23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 31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725" y="2509520"/>
            <a:ext cx="21637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1" name="Image 30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31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Image 32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Image 33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2565981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ZoneTexte 36"/>
          <p:cNvSpPr txBox="1">
            <a:spLocks noChangeArrowheads="1"/>
          </p:cNvSpPr>
          <p:nvPr/>
        </p:nvSpPr>
        <p:spPr bwMode="auto">
          <a:xfrm>
            <a:off x="4994275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</a:t>
            </a:r>
          </a:p>
        </p:txBody>
      </p:sp>
      <p:pic>
        <p:nvPicPr>
          <p:cNvPr id="31748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 Box 2"/>
          <p:cNvSpPr txBox="1">
            <a:spLocks noChangeArrowheads="1"/>
          </p:cNvSpPr>
          <p:nvPr/>
        </p:nvSpPr>
        <p:spPr bwMode="auto">
          <a:xfrm>
            <a:off x="1620838" y="3948113"/>
            <a:ext cx="23082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</a:pP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31750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1752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31753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5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7" name="Imag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Accolade ouvrante 33"/>
          <p:cNvSpPr/>
          <p:nvPr/>
        </p:nvSpPr>
        <p:spPr>
          <a:xfrm rot="16200000">
            <a:off x="5334001" y="3290887"/>
            <a:ext cx="404812" cy="2354263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1760" name="Image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654"/>
          <a:stretch>
            <a:fillRect/>
          </a:stretch>
        </p:blipFill>
        <p:spPr bwMode="auto">
          <a:xfrm>
            <a:off x="6403975" y="3992563"/>
            <a:ext cx="3095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1" name="Imag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23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345" y="2495233"/>
            <a:ext cx="21590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5" name="Image 30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Image 31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Image 32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Image 33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1930231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 Box 2"/>
          <p:cNvSpPr txBox="1">
            <a:spLocks noChangeArrowheads="1"/>
          </p:cNvSpPr>
          <p:nvPr/>
        </p:nvSpPr>
        <p:spPr bwMode="auto">
          <a:xfrm>
            <a:off x="1620838" y="3948113"/>
            <a:ext cx="23082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</a:pP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33797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grpSp>
        <p:nvGrpSpPr>
          <p:cNvPr id="33799" name="Groupe 24"/>
          <p:cNvGrpSpPr>
            <a:grpSpLocks/>
          </p:cNvGrpSpPr>
          <p:nvPr/>
        </p:nvGrpSpPr>
        <p:grpSpPr bwMode="auto">
          <a:xfrm>
            <a:off x="1908175" y="3894138"/>
            <a:ext cx="1431925" cy="1398587"/>
            <a:chOff x="1908093" y="3893757"/>
            <a:chExt cx="1430714" cy="1398269"/>
          </a:xfrm>
        </p:grpSpPr>
        <p:sp>
          <p:nvSpPr>
            <p:cNvPr id="33817" name="Text Box 2"/>
            <p:cNvSpPr txBox="1">
              <a:spLocks noChangeArrowheads="1"/>
            </p:cNvSpPr>
            <p:nvPr/>
          </p:nvSpPr>
          <p:spPr bwMode="auto">
            <a:xfrm>
              <a:off x="1909619" y="3898202"/>
              <a:ext cx="1429188" cy="1393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6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– 1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5</a:t>
              </a:r>
            </a:p>
          </p:txBody>
        </p:sp>
        <p:sp>
          <p:nvSpPr>
            <p:cNvPr id="28" name="Rectangle à coins arrondis 25"/>
            <p:cNvSpPr/>
            <p:nvPr/>
          </p:nvSpPr>
          <p:spPr bwMode="auto">
            <a:xfrm>
              <a:off x="1908093" y="3893757"/>
              <a:ext cx="1424369" cy="1331609"/>
            </a:xfrm>
            <a:prstGeom prst="wedgeRectCallout">
              <a:avLst>
                <a:gd name="adj1" fmla="val -63000"/>
                <a:gd name="adj2" fmla="val -1221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sp>
        <p:nvSpPr>
          <p:cNvPr id="33800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33801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3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6" name="Image 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3922713"/>
            <a:ext cx="1635125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7" name="ZoneTexte 36"/>
          <p:cNvSpPr txBox="1">
            <a:spLocks noChangeArrowheads="1"/>
          </p:cNvSpPr>
          <p:nvPr/>
        </p:nvSpPr>
        <p:spPr bwMode="auto">
          <a:xfrm>
            <a:off x="5024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– 1</a:t>
            </a:r>
          </a:p>
        </p:txBody>
      </p:sp>
      <p:pic>
        <p:nvPicPr>
          <p:cNvPr id="33808" name="Imag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9" name="Image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654"/>
          <a:stretch>
            <a:fillRect/>
          </a:stretch>
        </p:blipFill>
        <p:spPr bwMode="auto">
          <a:xfrm>
            <a:off x="6403975" y="3992563"/>
            <a:ext cx="3095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0" name="Image 2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3865563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Accolade ouvrante 39"/>
          <p:cNvSpPr/>
          <p:nvPr/>
        </p:nvSpPr>
        <p:spPr>
          <a:xfrm rot="16200000">
            <a:off x="5334001" y="3290887"/>
            <a:ext cx="404812" cy="2354263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3812" name="Imag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23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345" y="2495233"/>
            <a:ext cx="21590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0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Image 31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Image 3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Image 33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25253116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 Box 2"/>
          <p:cNvSpPr txBox="1">
            <a:spLocks noChangeArrowheads="1"/>
          </p:cNvSpPr>
          <p:nvPr/>
        </p:nvSpPr>
        <p:spPr bwMode="auto">
          <a:xfrm>
            <a:off x="1620838" y="3948113"/>
            <a:ext cx="23082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</a:pP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35845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grpSp>
        <p:nvGrpSpPr>
          <p:cNvPr id="35847" name="Groupe 24"/>
          <p:cNvGrpSpPr>
            <a:grpSpLocks/>
          </p:cNvGrpSpPr>
          <p:nvPr/>
        </p:nvGrpSpPr>
        <p:grpSpPr bwMode="auto">
          <a:xfrm>
            <a:off x="1908175" y="3894138"/>
            <a:ext cx="1431925" cy="1398587"/>
            <a:chOff x="1908093" y="3893757"/>
            <a:chExt cx="1430714" cy="1398269"/>
          </a:xfrm>
        </p:grpSpPr>
        <p:sp>
          <p:nvSpPr>
            <p:cNvPr id="35865" name="Text Box 2"/>
            <p:cNvSpPr txBox="1">
              <a:spLocks noChangeArrowheads="1"/>
            </p:cNvSpPr>
            <p:nvPr/>
          </p:nvSpPr>
          <p:spPr bwMode="auto">
            <a:xfrm>
              <a:off x="1909619" y="3898202"/>
              <a:ext cx="1429188" cy="1393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6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– 1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5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5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– 1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4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8" name="Rectangle à coins arrondis 25"/>
            <p:cNvSpPr/>
            <p:nvPr/>
          </p:nvSpPr>
          <p:spPr bwMode="auto">
            <a:xfrm>
              <a:off x="1908093" y="3893757"/>
              <a:ext cx="1424369" cy="1331609"/>
            </a:xfrm>
            <a:prstGeom prst="wedgeRectCallout">
              <a:avLst>
                <a:gd name="adj1" fmla="val -63000"/>
                <a:gd name="adj2" fmla="val -1221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sp>
        <p:nvSpPr>
          <p:cNvPr id="35848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35849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1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4" name="Image 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3922713"/>
            <a:ext cx="1635125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5" name="ZoneTexte 36"/>
          <p:cNvSpPr txBox="1">
            <a:spLocks noChangeArrowheads="1"/>
          </p:cNvSpPr>
          <p:nvPr/>
        </p:nvSpPr>
        <p:spPr bwMode="auto">
          <a:xfrm>
            <a:off x="5024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– 2</a:t>
            </a:r>
          </a:p>
        </p:txBody>
      </p:sp>
      <p:pic>
        <p:nvPicPr>
          <p:cNvPr id="35856" name="Imag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7" name="Image 38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288" y="3865563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8" name="Image 35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3865563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Accolade ouvrante 38"/>
          <p:cNvSpPr/>
          <p:nvPr/>
        </p:nvSpPr>
        <p:spPr>
          <a:xfrm rot="16200000">
            <a:off x="5334001" y="3290887"/>
            <a:ext cx="404812" cy="2354263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5860" name="Imag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23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Imag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345" y="2495233"/>
            <a:ext cx="21590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1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Image 31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Image 3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Image 33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8177506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 Box 2"/>
          <p:cNvSpPr txBox="1">
            <a:spLocks noChangeArrowheads="1"/>
          </p:cNvSpPr>
          <p:nvPr/>
        </p:nvSpPr>
        <p:spPr bwMode="auto">
          <a:xfrm>
            <a:off x="1620838" y="3948113"/>
            <a:ext cx="23082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</a:pP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37893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grpSp>
        <p:nvGrpSpPr>
          <p:cNvPr id="37895" name="Groupe 24"/>
          <p:cNvGrpSpPr>
            <a:grpSpLocks/>
          </p:cNvGrpSpPr>
          <p:nvPr/>
        </p:nvGrpSpPr>
        <p:grpSpPr bwMode="auto">
          <a:xfrm>
            <a:off x="1908175" y="3894138"/>
            <a:ext cx="1431925" cy="1398587"/>
            <a:chOff x="1908093" y="3893757"/>
            <a:chExt cx="1430714" cy="1398269"/>
          </a:xfrm>
        </p:grpSpPr>
        <p:sp>
          <p:nvSpPr>
            <p:cNvPr id="37914" name="Text Box 2"/>
            <p:cNvSpPr txBox="1">
              <a:spLocks noChangeArrowheads="1"/>
            </p:cNvSpPr>
            <p:nvPr/>
          </p:nvSpPr>
          <p:spPr bwMode="auto">
            <a:xfrm>
              <a:off x="1909619" y="3898202"/>
              <a:ext cx="1429188" cy="1393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6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– 1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5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5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– 1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4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4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– 1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3</a:t>
              </a:r>
              <a:endParaRPr lang="fr-FR" altLang="fr-FR" sz="1800">
                <a:solidFill>
                  <a:srgbClr val="FF0066"/>
                </a:solidFill>
                <a:latin typeface="Verdana" panose="020B0604030504040204" pitchFamily="34" charset="0"/>
              </a:endParaRP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8" name="Rectangle à coins arrondis 25"/>
            <p:cNvSpPr/>
            <p:nvPr/>
          </p:nvSpPr>
          <p:spPr bwMode="auto">
            <a:xfrm>
              <a:off x="1908093" y="3893757"/>
              <a:ext cx="1424369" cy="1331609"/>
            </a:xfrm>
            <a:prstGeom prst="wedgeRectCallout">
              <a:avLst>
                <a:gd name="adj1" fmla="val -63000"/>
                <a:gd name="adj2" fmla="val -1221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sp>
        <p:nvSpPr>
          <p:cNvPr id="37896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37897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9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2" name="Image 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3922713"/>
            <a:ext cx="1635125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3" name="ZoneTexte 36"/>
          <p:cNvSpPr txBox="1">
            <a:spLocks noChangeArrowheads="1"/>
          </p:cNvSpPr>
          <p:nvPr/>
        </p:nvSpPr>
        <p:spPr bwMode="auto">
          <a:xfrm>
            <a:off x="5024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– 3</a:t>
            </a:r>
          </a:p>
        </p:txBody>
      </p:sp>
      <p:pic>
        <p:nvPicPr>
          <p:cNvPr id="37904" name="Imag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5" name="Image 38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288" y="3865563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6" name="Image 39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3862388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7" name="Image 35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3865563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Accolade ouvrante 38"/>
          <p:cNvSpPr/>
          <p:nvPr/>
        </p:nvSpPr>
        <p:spPr>
          <a:xfrm rot="16200000">
            <a:off x="5334001" y="3290887"/>
            <a:ext cx="404812" cy="2354263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7909" name="Imag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23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Imag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345" y="2495233"/>
            <a:ext cx="21590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2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Image 31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Image 3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Image 33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43788046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9942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39943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5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7" name="ZoneTexte 36"/>
          <p:cNvSpPr txBox="1">
            <a:spLocks noChangeArrowheads="1"/>
          </p:cNvSpPr>
          <p:nvPr/>
        </p:nvSpPr>
        <p:spPr bwMode="auto">
          <a:xfrm>
            <a:off x="5024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– 3</a:t>
            </a:r>
          </a:p>
        </p:txBody>
      </p:sp>
      <p:pic>
        <p:nvPicPr>
          <p:cNvPr id="39948" name="Imag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9" name="Image 38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288" y="3865563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0" name="Image 39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3862388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1" name="Image 9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77"/>
          <a:stretch>
            <a:fillRect/>
          </a:stretch>
        </p:blipFill>
        <p:spPr bwMode="auto">
          <a:xfrm>
            <a:off x="771525" y="3408363"/>
            <a:ext cx="1635125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Rectangle à coins arrondis 25"/>
          <p:cNvSpPr/>
          <p:nvPr/>
        </p:nvSpPr>
        <p:spPr bwMode="auto">
          <a:xfrm>
            <a:off x="771525" y="5133975"/>
            <a:ext cx="2143125" cy="460375"/>
          </a:xfrm>
          <a:prstGeom prst="wedgeRectCallout">
            <a:avLst>
              <a:gd name="adj1" fmla="val -17866"/>
              <a:gd name="adj2" fmla="val -114734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39953" name="Text Box 2"/>
          <p:cNvSpPr txBox="1">
            <a:spLocks noChangeArrowheads="1"/>
          </p:cNvSpPr>
          <p:nvPr/>
        </p:nvSpPr>
        <p:spPr bwMode="auto">
          <a:xfrm>
            <a:off x="768350" y="5133975"/>
            <a:ext cx="21463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Il reste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3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jetons.</a:t>
            </a:r>
            <a:endParaRPr lang="fr-FR" altLang="fr-FR" sz="1800" b="1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39954" name="Image 31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725" y="2509520"/>
            <a:ext cx="21637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5" name="Image 41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3865563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Accolade ouvrante 42"/>
          <p:cNvSpPr/>
          <p:nvPr/>
        </p:nvSpPr>
        <p:spPr>
          <a:xfrm rot="16200000">
            <a:off x="5334001" y="3290887"/>
            <a:ext cx="404812" cy="2354263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9957" name="Imag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23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7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Image 31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Image 3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Image 33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813466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Imag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Trouve dans ta tête ou sur l’ardoise les nombres qui manquent.</a:t>
            </a:r>
          </a:p>
        </p:txBody>
      </p:sp>
      <p:pic>
        <p:nvPicPr>
          <p:cNvPr id="5126" name="Imag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Imag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" y="2849563"/>
            <a:ext cx="7740650" cy="56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Image 16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grpSp>
        <p:nvGrpSpPr>
          <p:cNvPr id="5131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5140" name="Image 30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1" name="Image 31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2" name="Image 32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3" name="Image 33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4338638" y="3932238"/>
            <a:ext cx="300831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Quel est ce calcul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fait passer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2 à 4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puis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4 à 6 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</a:p>
        </p:txBody>
      </p:sp>
      <p:grpSp>
        <p:nvGrpSpPr>
          <p:cNvPr id="51" name="Groupe 6"/>
          <p:cNvGrpSpPr>
            <a:grpSpLocks/>
          </p:cNvGrpSpPr>
          <p:nvPr/>
        </p:nvGrpSpPr>
        <p:grpSpPr bwMode="auto">
          <a:xfrm>
            <a:off x="152400" y="3844925"/>
            <a:ext cx="3833813" cy="2963863"/>
            <a:chOff x="95250" y="3885319"/>
            <a:chExt cx="3834293" cy="2963158"/>
          </a:xfrm>
        </p:grpSpPr>
        <p:sp>
          <p:nvSpPr>
            <p:cNvPr id="52" name="Text Box 2"/>
            <p:cNvSpPr txBox="1">
              <a:spLocks noChangeArrowheads="1"/>
            </p:cNvSpPr>
            <p:nvPr/>
          </p:nvSpPr>
          <p:spPr bwMode="auto">
            <a:xfrm>
              <a:off x="1643257" y="3885319"/>
              <a:ext cx="2286286" cy="1249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Trouve la </a:t>
              </a:r>
              <a:r>
                <a:rPr lang="fr-FR" altLang="fr-FR" sz="1800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règle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qui permet de </a:t>
              </a:r>
              <a:r>
                <a:rPr lang="fr-FR" altLang="fr-FR" sz="1800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passer d’une case à l’autre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</a:p>
          </p:txBody>
        </p:sp>
        <p:sp>
          <p:nvSpPr>
            <p:cNvPr id="53" name="Rectangle à coins arrondis 25"/>
            <p:cNvSpPr/>
            <p:nvPr/>
          </p:nvSpPr>
          <p:spPr bwMode="auto">
            <a:xfrm>
              <a:off x="1643257" y="3885319"/>
              <a:ext cx="2286286" cy="1249066"/>
            </a:xfrm>
            <a:prstGeom prst="wedgeRectCallout">
              <a:avLst>
                <a:gd name="adj1" fmla="val -64412"/>
                <a:gd name="adj2" fmla="val 25486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pic>
          <p:nvPicPr>
            <p:cNvPr id="5139" name="Image 4"/>
            <p:cNvPicPr>
              <a:picLocks noChangeAspect="1"/>
            </p:cNvPicPr>
            <p:nvPr/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50" y="4100514"/>
              <a:ext cx="1547530" cy="2747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5" name="Image 6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950" y="3837615"/>
            <a:ext cx="1568450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Rectangle 55"/>
          <p:cNvSpPr/>
          <p:nvPr/>
        </p:nvSpPr>
        <p:spPr bwMode="auto">
          <a:xfrm>
            <a:off x="4338638" y="3933825"/>
            <a:ext cx="3008312" cy="1008063"/>
          </a:xfrm>
          <a:prstGeom prst="wedgeRectCallout">
            <a:avLst>
              <a:gd name="adj1" fmla="val 60839"/>
              <a:gd name="adj2" fmla="val 33411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Image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838" y="2595563"/>
            <a:ext cx="233997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/>
          <p:cNvSpPr>
            <a:spLocks noChangeArrowheads="1"/>
          </p:cNvSpPr>
          <p:nvPr/>
        </p:nvSpPr>
        <p:spPr bwMode="auto">
          <a:xfrm>
            <a:off x="4095750" y="4772025"/>
            <a:ext cx="32305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 combien faut-il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ajouter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pour trouver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?</a:t>
            </a:r>
          </a:p>
        </p:txBody>
      </p:sp>
      <p:sp>
        <p:nvSpPr>
          <p:cNvPr id="5142" name="Text Box 2"/>
          <p:cNvSpPr txBox="1">
            <a:spLocks noChangeArrowheads="1"/>
          </p:cNvSpPr>
          <p:nvPr/>
        </p:nvSpPr>
        <p:spPr bwMode="auto">
          <a:xfrm>
            <a:off x="1801813" y="4102100"/>
            <a:ext cx="180975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pars de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</a:p>
        </p:txBody>
      </p:sp>
      <p:pic>
        <p:nvPicPr>
          <p:cNvPr id="41992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3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41994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41995" name="Image 16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7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 6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503" y="3826422"/>
            <a:ext cx="1570037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27"/>
          <p:cNvSpPr/>
          <p:nvPr/>
        </p:nvSpPr>
        <p:spPr bwMode="auto">
          <a:xfrm>
            <a:off x="4095750" y="4762500"/>
            <a:ext cx="3232150" cy="669925"/>
          </a:xfrm>
          <a:prstGeom prst="wedgeRectCallout">
            <a:avLst>
              <a:gd name="adj1" fmla="val 57297"/>
              <a:gd name="adj2" fmla="val -25853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0" name="Rectangle à coins arrondis 25"/>
          <p:cNvSpPr/>
          <p:nvPr/>
        </p:nvSpPr>
        <p:spPr bwMode="auto">
          <a:xfrm>
            <a:off x="1801813" y="4102100"/>
            <a:ext cx="1809750" cy="508000"/>
          </a:xfrm>
          <a:prstGeom prst="wedgeRectCallout">
            <a:avLst>
              <a:gd name="adj1" fmla="val -62857"/>
              <a:gd name="adj2" fmla="val 57146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31" name="Image 4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8" y="4062413"/>
            <a:ext cx="1547812" cy="274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4" name="Image 30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Image 31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Image 32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Image 33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688849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4" grpId="0"/>
      <p:bldP spid="5142" grpId="0"/>
      <p:bldP spid="28" grpId="0" animBg="1"/>
      <p:bldP spid="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44038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44039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1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3" name="Imag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663" y="2581275"/>
            <a:ext cx="236220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4" name="Imag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18" name="Image 30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Image 31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Image 32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Image 33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2535609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46086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46087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9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1" name="Image 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838" y="2595563"/>
            <a:ext cx="233997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2" name="Imag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Accolade ouvrante 26"/>
          <p:cNvSpPr/>
          <p:nvPr/>
        </p:nvSpPr>
        <p:spPr>
          <a:xfrm rot="16200000">
            <a:off x="6253957" y="2532856"/>
            <a:ext cx="404812" cy="387032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6094" name="ZoneTexte 36"/>
          <p:cNvSpPr txBox="1">
            <a:spLocks noChangeArrowheads="1"/>
          </p:cNvSpPr>
          <p:nvPr/>
        </p:nvSpPr>
        <p:spPr bwMode="auto">
          <a:xfrm>
            <a:off x="5913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</a:t>
            </a:r>
          </a:p>
        </p:txBody>
      </p:sp>
      <p:pic>
        <p:nvPicPr>
          <p:cNvPr id="46095" name="Imag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1" name="Image 30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31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Image 32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Image 33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6210292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28" name="Rectangle à coins arrondis 25"/>
          <p:cNvSpPr/>
          <p:nvPr/>
        </p:nvSpPr>
        <p:spPr bwMode="auto">
          <a:xfrm>
            <a:off x="1871663" y="3452813"/>
            <a:ext cx="1712912" cy="2182812"/>
          </a:xfrm>
          <a:prstGeom prst="wedgeRectCallout">
            <a:avLst>
              <a:gd name="adj1" fmla="val -67973"/>
              <a:gd name="adj2" fmla="val -4382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48135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48136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8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0" name="Image 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838" y="2595563"/>
            <a:ext cx="233997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1" name="Imag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2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5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Accolade ouvrante 26"/>
          <p:cNvSpPr/>
          <p:nvPr/>
        </p:nvSpPr>
        <p:spPr>
          <a:xfrm rot="16200000">
            <a:off x="6253957" y="2532856"/>
            <a:ext cx="404812" cy="387032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8144" name="ZoneTexte 36"/>
          <p:cNvSpPr txBox="1">
            <a:spLocks noChangeArrowheads="1"/>
          </p:cNvSpPr>
          <p:nvPr/>
        </p:nvSpPr>
        <p:spPr bwMode="auto">
          <a:xfrm>
            <a:off x="5913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+ 1</a:t>
            </a:r>
          </a:p>
        </p:txBody>
      </p:sp>
      <p:pic>
        <p:nvPicPr>
          <p:cNvPr id="48145" name="Image 4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040188"/>
            <a:ext cx="160972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46" name="Text Box 2"/>
          <p:cNvSpPr txBox="1">
            <a:spLocks noChangeArrowheads="1"/>
          </p:cNvSpPr>
          <p:nvPr/>
        </p:nvSpPr>
        <p:spPr bwMode="auto">
          <a:xfrm>
            <a:off x="1876425" y="3462338"/>
            <a:ext cx="1708150" cy="217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5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6</a:t>
            </a:r>
          </a:p>
        </p:txBody>
      </p:sp>
      <p:pic>
        <p:nvPicPr>
          <p:cNvPr id="48147" name="Imag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5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Image 31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Image 3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Image 33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0101716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28" name="Rectangle à coins arrondis 25"/>
          <p:cNvSpPr/>
          <p:nvPr/>
        </p:nvSpPr>
        <p:spPr bwMode="auto">
          <a:xfrm>
            <a:off x="1871663" y="3452813"/>
            <a:ext cx="1712912" cy="2182812"/>
          </a:xfrm>
          <a:prstGeom prst="wedgeRectCallout">
            <a:avLst>
              <a:gd name="adj1" fmla="val -67973"/>
              <a:gd name="adj2" fmla="val -4382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50183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50184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6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8" name="Image 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838" y="2595563"/>
            <a:ext cx="233997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9" name="Imag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90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5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91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Accolade ouvrante 26"/>
          <p:cNvSpPr/>
          <p:nvPr/>
        </p:nvSpPr>
        <p:spPr>
          <a:xfrm rot="16200000">
            <a:off x="6253957" y="2532856"/>
            <a:ext cx="404812" cy="387032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0193" name="ZoneTexte 36"/>
          <p:cNvSpPr txBox="1">
            <a:spLocks noChangeArrowheads="1"/>
          </p:cNvSpPr>
          <p:nvPr/>
        </p:nvSpPr>
        <p:spPr bwMode="auto">
          <a:xfrm>
            <a:off x="5913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+ 2</a:t>
            </a:r>
          </a:p>
        </p:txBody>
      </p:sp>
      <p:pic>
        <p:nvPicPr>
          <p:cNvPr id="50194" name="Image 4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040188"/>
            <a:ext cx="160972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95" name="Text Box 2"/>
          <p:cNvSpPr txBox="1">
            <a:spLocks noChangeArrowheads="1"/>
          </p:cNvSpPr>
          <p:nvPr/>
        </p:nvSpPr>
        <p:spPr bwMode="auto">
          <a:xfrm>
            <a:off x="1876425" y="3462338"/>
            <a:ext cx="1708150" cy="217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5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6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6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7</a:t>
            </a:r>
          </a:p>
        </p:txBody>
      </p:sp>
      <p:pic>
        <p:nvPicPr>
          <p:cNvPr id="50196" name="Imag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6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Image 31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Image 3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Image 33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92843365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28" name="Rectangle à coins arrondis 25"/>
          <p:cNvSpPr/>
          <p:nvPr/>
        </p:nvSpPr>
        <p:spPr bwMode="auto">
          <a:xfrm>
            <a:off x="1871663" y="3452813"/>
            <a:ext cx="1712912" cy="2182812"/>
          </a:xfrm>
          <a:prstGeom prst="wedgeRectCallout">
            <a:avLst>
              <a:gd name="adj1" fmla="val -67973"/>
              <a:gd name="adj2" fmla="val -4382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52231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52232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4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6" name="Image 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838" y="2595563"/>
            <a:ext cx="233997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7" name="Imag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8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5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9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0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263" y="39941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Accolade ouvrante 26"/>
          <p:cNvSpPr/>
          <p:nvPr/>
        </p:nvSpPr>
        <p:spPr>
          <a:xfrm rot="16200000">
            <a:off x="6253957" y="2532856"/>
            <a:ext cx="404812" cy="387032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2242" name="ZoneTexte 36"/>
          <p:cNvSpPr txBox="1">
            <a:spLocks noChangeArrowheads="1"/>
          </p:cNvSpPr>
          <p:nvPr/>
        </p:nvSpPr>
        <p:spPr bwMode="auto">
          <a:xfrm>
            <a:off x="5913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+ 3</a:t>
            </a:r>
          </a:p>
        </p:txBody>
      </p:sp>
      <p:pic>
        <p:nvPicPr>
          <p:cNvPr id="52243" name="Image 4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040188"/>
            <a:ext cx="160972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44" name="Text Box 2"/>
          <p:cNvSpPr txBox="1">
            <a:spLocks noChangeArrowheads="1"/>
          </p:cNvSpPr>
          <p:nvPr/>
        </p:nvSpPr>
        <p:spPr bwMode="auto">
          <a:xfrm>
            <a:off x="1876425" y="3462338"/>
            <a:ext cx="1708150" cy="217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5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6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6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7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7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8</a:t>
            </a:r>
          </a:p>
        </p:txBody>
      </p:sp>
      <p:pic>
        <p:nvPicPr>
          <p:cNvPr id="52245" name="Imag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9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Image 31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Image 3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Image 33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45790930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28" name="Rectangle à coins arrondis 25"/>
          <p:cNvSpPr/>
          <p:nvPr/>
        </p:nvSpPr>
        <p:spPr bwMode="auto">
          <a:xfrm>
            <a:off x="1871663" y="3452813"/>
            <a:ext cx="1712912" cy="2182812"/>
          </a:xfrm>
          <a:prstGeom prst="wedgeRectCallout">
            <a:avLst>
              <a:gd name="adj1" fmla="val -67973"/>
              <a:gd name="adj2" fmla="val -4382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54279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54280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2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4" name="Image 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838" y="2595563"/>
            <a:ext cx="233997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5" name="Imag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6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5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7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8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263" y="39941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9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Accolade ouvrante 26"/>
          <p:cNvSpPr/>
          <p:nvPr/>
        </p:nvSpPr>
        <p:spPr>
          <a:xfrm rot="16200000">
            <a:off x="6253957" y="2532856"/>
            <a:ext cx="404812" cy="387032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4291" name="ZoneTexte 36"/>
          <p:cNvSpPr txBox="1">
            <a:spLocks noChangeArrowheads="1"/>
          </p:cNvSpPr>
          <p:nvPr/>
        </p:nvSpPr>
        <p:spPr bwMode="auto">
          <a:xfrm>
            <a:off x="5913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+ 4</a:t>
            </a:r>
          </a:p>
        </p:txBody>
      </p:sp>
      <p:pic>
        <p:nvPicPr>
          <p:cNvPr id="54292" name="Image 4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040188"/>
            <a:ext cx="160972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93" name="Text Box 2"/>
          <p:cNvSpPr txBox="1">
            <a:spLocks noChangeArrowheads="1"/>
          </p:cNvSpPr>
          <p:nvPr/>
        </p:nvSpPr>
        <p:spPr bwMode="auto">
          <a:xfrm>
            <a:off x="1876425" y="3462338"/>
            <a:ext cx="1708150" cy="217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5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6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6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7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7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8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8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= 9</a:t>
            </a:r>
          </a:p>
        </p:txBody>
      </p:sp>
      <p:pic>
        <p:nvPicPr>
          <p:cNvPr id="54294" name="Imag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0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Image 31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Image 3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Image 33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3093323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28" name="Rectangle à coins arrondis 25"/>
          <p:cNvSpPr/>
          <p:nvPr/>
        </p:nvSpPr>
        <p:spPr bwMode="auto">
          <a:xfrm>
            <a:off x="1871663" y="3452813"/>
            <a:ext cx="1712912" cy="2182812"/>
          </a:xfrm>
          <a:prstGeom prst="wedgeRectCallout">
            <a:avLst>
              <a:gd name="adj1" fmla="val -67973"/>
              <a:gd name="adj2" fmla="val -4382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56327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56328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0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2" name="Image 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838" y="2595563"/>
            <a:ext cx="233997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3" name="Imag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4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5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5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6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263" y="39941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7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8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025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Accolade ouvrante 26"/>
          <p:cNvSpPr/>
          <p:nvPr/>
        </p:nvSpPr>
        <p:spPr>
          <a:xfrm rot="16200000">
            <a:off x="6253957" y="2532856"/>
            <a:ext cx="404812" cy="387032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6340" name="ZoneTexte 36"/>
          <p:cNvSpPr txBox="1">
            <a:spLocks noChangeArrowheads="1"/>
          </p:cNvSpPr>
          <p:nvPr/>
        </p:nvSpPr>
        <p:spPr bwMode="auto">
          <a:xfrm>
            <a:off x="5913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+ 5</a:t>
            </a:r>
          </a:p>
        </p:txBody>
      </p:sp>
      <p:pic>
        <p:nvPicPr>
          <p:cNvPr id="56341" name="Image 4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040188"/>
            <a:ext cx="160972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42" name="Text Box 2"/>
          <p:cNvSpPr txBox="1">
            <a:spLocks noChangeArrowheads="1"/>
          </p:cNvSpPr>
          <p:nvPr/>
        </p:nvSpPr>
        <p:spPr bwMode="auto">
          <a:xfrm>
            <a:off x="1876425" y="3462338"/>
            <a:ext cx="1708150" cy="217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5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6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6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7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7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8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8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= 9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 9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=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10</a:t>
            </a:r>
          </a:p>
        </p:txBody>
      </p:sp>
      <p:pic>
        <p:nvPicPr>
          <p:cNvPr id="56343" name="Imag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0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Image 31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Image 3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Image 33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90959982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1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58374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58375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7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9" name="Imag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0" name="Imag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5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1" name="Imag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2" name="Imag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263" y="39941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3" name="Imag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4" name="Imag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025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Accolade ouvrante 26"/>
          <p:cNvSpPr/>
          <p:nvPr/>
        </p:nvSpPr>
        <p:spPr>
          <a:xfrm rot="16200000">
            <a:off x="6253957" y="2532856"/>
            <a:ext cx="404812" cy="387032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8386" name="ZoneTexte 36"/>
          <p:cNvSpPr txBox="1">
            <a:spLocks noChangeArrowheads="1"/>
          </p:cNvSpPr>
          <p:nvPr/>
        </p:nvSpPr>
        <p:spPr bwMode="auto">
          <a:xfrm>
            <a:off x="5913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+ 5</a:t>
            </a:r>
          </a:p>
        </p:txBody>
      </p:sp>
      <p:pic>
        <p:nvPicPr>
          <p:cNvPr id="58387" name="Image 4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917"/>
          <a:stretch>
            <a:fillRect/>
          </a:stretch>
        </p:blipFill>
        <p:spPr bwMode="auto">
          <a:xfrm>
            <a:off x="841375" y="2986088"/>
            <a:ext cx="1609725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à coins arrondis 25"/>
          <p:cNvSpPr/>
          <p:nvPr/>
        </p:nvSpPr>
        <p:spPr bwMode="auto">
          <a:xfrm>
            <a:off x="839788" y="4616450"/>
            <a:ext cx="2466975" cy="803275"/>
          </a:xfrm>
          <a:prstGeom prst="wedgeRectCallout">
            <a:avLst>
              <a:gd name="adj1" fmla="val -17423"/>
              <a:gd name="adj2" fmla="val -87273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58389" name="Text Box 2"/>
          <p:cNvSpPr txBox="1">
            <a:spLocks noChangeArrowheads="1"/>
          </p:cNvSpPr>
          <p:nvPr/>
        </p:nvSpPr>
        <p:spPr bwMode="auto">
          <a:xfrm>
            <a:off x="839788" y="4616450"/>
            <a:ext cx="24669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Il manque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</a:t>
            </a:r>
            <a:b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</a:b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pour trouver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10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1800" b="1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58390" name="Imag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613" y="2568575"/>
            <a:ext cx="24003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91" name="Imag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9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Image 31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Image 3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Image 33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49120526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 dirty="0">
                <a:latin typeface="Trebuchet MS" panose="020B0603020202020204" pitchFamily="34" charset="0"/>
              </a:rPr>
              <a:t>Complète.</a:t>
            </a:r>
          </a:p>
        </p:txBody>
      </p:sp>
      <p:pic>
        <p:nvPicPr>
          <p:cNvPr id="46085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Image 3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0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36" name="Imag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Imag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Imag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5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Imag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Imag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263" y="39941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Imag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Imag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025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Accolade ouvrante 49"/>
          <p:cNvSpPr/>
          <p:nvPr/>
        </p:nvSpPr>
        <p:spPr>
          <a:xfrm rot="16200000">
            <a:off x="6253957" y="2532856"/>
            <a:ext cx="404812" cy="387032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1" name="ZoneTexte 36"/>
          <p:cNvSpPr txBox="1">
            <a:spLocks noChangeArrowheads="1"/>
          </p:cNvSpPr>
          <p:nvPr/>
        </p:nvSpPr>
        <p:spPr bwMode="auto">
          <a:xfrm>
            <a:off x="5913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+ 5</a:t>
            </a:r>
          </a:p>
        </p:txBody>
      </p:sp>
      <p:pic>
        <p:nvPicPr>
          <p:cNvPr id="52" name="Image 27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62"/>
          <a:stretch>
            <a:fillRect/>
          </a:stretch>
        </p:blipFill>
        <p:spPr bwMode="auto">
          <a:xfrm>
            <a:off x="901700" y="2533650"/>
            <a:ext cx="1635125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ctangle à coins arrondis 25"/>
          <p:cNvSpPr/>
          <p:nvPr/>
        </p:nvSpPr>
        <p:spPr bwMode="auto">
          <a:xfrm>
            <a:off x="531813" y="4279900"/>
            <a:ext cx="3067050" cy="1231900"/>
          </a:xfrm>
          <a:prstGeom prst="wedgeRectCallout">
            <a:avLst>
              <a:gd name="adj1" fmla="val -14969"/>
              <a:gd name="adj2" fmla="val -79519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54" name="Text Box 2"/>
          <p:cNvSpPr txBox="1">
            <a:spLocks noChangeArrowheads="1"/>
          </p:cNvSpPr>
          <p:nvPr/>
        </p:nvSpPr>
        <p:spPr bwMode="auto">
          <a:xfrm>
            <a:off x="531813" y="4279900"/>
            <a:ext cx="3067050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Pour moi,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c’est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automatique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: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je sais que 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+ 5 = 10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1800" b="1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55" name="Imag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613" y="2568575"/>
            <a:ext cx="24003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Imag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7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58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" name="Image 31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" name="Image 3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" name="Image 33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Image 3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Imag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Trouve dans ta tête ou sur l’ardoise les nombres qui manquent.</a:t>
            </a:r>
          </a:p>
        </p:txBody>
      </p:sp>
      <p:sp>
        <p:nvSpPr>
          <p:cNvPr id="7176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7178" name="Image 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847975"/>
            <a:ext cx="7758113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Image 16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2590800"/>
            <a:ext cx="7348538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Groupe 34"/>
          <p:cNvGrpSpPr>
            <a:grpSpLocks/>
          </p:cNvGrpSpPr>
          <p:nvPr/>
        </p:nvGrpSpPr>
        <p:grpSpPr bwMode="auto">
          <a:xfrm>
            <a:off x="276225" y="4046538"/>
            <a:ext cx="4543425" cy="2749550"/>
            <a:chOff x="12678" y="4216527"/>
            <a:chExt cx="4543752" cy="2749550"/>
          </a:xfrm>
        </p:grpSpPr>
        <p:grpSp>
          <p:nvGrpSpPr>
            <p:cNvPr id="7183" name="Groupe 1"/>
            <p:cNvGrpSpPr>
              <a:grpSpLocks/>
            </p:cNvGrpSpPr>
            <p:nvPr/>
          </p:nvGrpSpPr>
          <p:grpSpPr bwMode="auto">
            <a:xfrm>
              <a:off x="1652893" y="4504502"/>
              <a:ext cx="2903537" cy="955768"/>
              <a:chOff x="1729092" y="3894027"/>
              <a:chExt cx="2903537" cy="955768"/>
            </a:xfrm>
          </p:grpSpPr>
          <p:sp>
            <p:nvSpPr>
              <p:cNvPr id="7185" name="Text Box 2"/>
              <p:cNvSpPr txBox="1">
                <a:spLocks noChangeArrowheads="1"/>
              </p:cNvSpPr>
              <p:nvPr/>
            </p:nvSpPr>
            <p:spPr bwMode="auto">
              <a:xfrm>
                <a:off x="1729092" y="3894027"/>
                <a:ext cx="2903537" cy="9557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solidFill>
                      <a:srgbClr val="FF0066"/>
                    </a:solidFill>
                    <a:latin typeface="Verdana" panose="020B0604030504040204" pitchFamily="34" charset="0"/>
                  </a:rPr>
                  <a:t>J’ai compté </a:t>
                </a:r>
                <a:r>
                  <a:rPr lang="fr-FR" altLang="fr-FR" sz="1800" b="1">
                    <a:solidFill>
                      <a:srgbClr val="FF0066"/>
                    </a:solidFill>
                    <a:latin typeface="Verdana" panose="020B0604030504040204" pitchFamily="34" charset="0"/>
                  </a:rPr>
                  <a:t>de 2 en 2</a:t>
                </a:r>
                <a:r>
                  <a:rPr lang="fr-FR" altLang="fr-FR" sz="1800">
                    <a:solidFill>
                      <a:srgbClr val="FF0066"/>
                    </a:solidFill>
                    <a:latin typeface="Verdana" panose="020B0604030504040204" pitchFamily="34" charset="0"/>
                  </a:rPr>
                  <a:t>,</a:t>
                </a:r>
                <a:r>
                  <a:rPr lang="fr-FR" altLang="fr-FR" sz="1800" b="1">
                    <a:solidFill>
                      <a:srgbClr val="FF0066"/>
                    </a:solidFill>
                    <a:latin typeface="Verdana" panose="020B0604030504040204" pitchFamily="34" charset="0"/>
                  </a:rPr>
                  <a:t> en avançant</a:t>
                </a:r>
                <a:r>
                  <a:rPr lang="fr-FR" altLang="fr-FR" sz="1800">
                    <a:solidFill>
                      <a:srgbClr val="FF0066"/>
                    </a:solidFill>
                    <a:latin typeface="Verdana" panose="020B0604030504040204" pitchFamily="34" charset="0"/>
                  </a:rPr>
                  <a:t> !</a:t>
                </a:r>
                <a:endParaRPr lang="fr-FR" altLang="fr-FR" sz="2800">
                  <a:solidFill>
                    <a:srgbClr val="FF0066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9" name="Rectangle à coins arrondis 25"/>
              <p:cNvSpPr/>
              <p:nvPr/>
            </p:nvSpPr>
            <p:spPr bwMode="auto">
              <a:xfrm>
                <a:off x="1730470" y="3896564"/>
                <a:ext cx="2902159" cy="952500"/>
              </a:xfrm>
              <a:prstGeom prst="wedgeRectCallout">
                <a:avLst>
                  <a:gd name="adj1" fmla="val -60600"/>
                  <a:gd name="adj2" fmla="val 20257"/>
                </a:avLst>
              </a:prstGeom>
              <a:noFill/>
              <a:ln w="19050">
                <a:solidFill>
                  <a:srgbClr val="FF0066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</p:grpSp>
        <p:pic>
          <p:nvPicPr>
            <p:cNvPr id="7184" name="Image 9"/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EFE"/>
                </a:clrFrom>
                <a:clrTo>
                  <a:srgbClr val="FF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2678" y="4216527"/>
              <a:ext cx="1635125" cy="274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4" name="Image 30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Image 31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Image 32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Image 33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Image 3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Imag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Trouve dans ta tête ou sur l’ardoise les nombres qui manquent.</a:t>
            </a:r>
          </a:p>
        </p:txBody>
      </p:sp>
      <p:sp>
        <p:nvSpPr>
          <p:cNvPr id="9224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9226" name="Image 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847975"/>
            <a:ext cx="7758113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Image 16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2590800"/>
            <a:ext cx="7348538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30" name="Groupe 5"/>
          <p:cNvGrpSpPr>
            <a:grpSpLocks/>
          </p:cNvGrpSpPr>
          <p:nvPr/>
        </p:nvGrpSpPr>
        <p:grpSpPr bwMode="auto">
          <a:xfrm>
            <a:off x="5229225" y="3625850"/>
            <a:ext cx="1701800" cy="1747838"/>
            <a:chOff x="5717414" y="3626268"/>
            <a:chExt cx="1702499" cy="1747145"/>
          </a:xfrm>
        </p:grpSpPr>
        <p:sp>
          <p:nvSpPr>
            <p:cNvPr id="9232" name="Text Box 2"/>
            <p:cNvSpPr txBox="1">
              <a:spLocks noChangeArrowheads="1"/>
            </p:cNvSpPr>
            <p:nvPr/>
          </p:nvSpPr>
          <p:spPr bwMode="auto">
            <a:xfrm>
              <a:off x="5717415" y="3626268"/>
              <a:ext cx="1702498" cy="1747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2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+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2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4</a:t>
              </a:r>
              <a:b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</a:b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4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+ 2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6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6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+ 2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 = 8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Etc. </a:t>
              </a:r>
              <a:endParaRPr lang="fr-FR" altLang="fr-FR" sz="280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0" name="Rectangle à coins arrondis 25"/>
            <p:cNvSpPr/>
            <p:nvPr/>
          </p:nvSpPr>
          <p:spPr bwMode="auto">
            <a:xfrm>
              <a:off x="5717414" y="3626268"/>
              <a:ext cx="1702499" cy="1747145"/>
            </a:xfrm>
            <a:prstGeom prst="wedgeRectCallout">
              <a:avLst>
                <a:gd name="adj1" fmla="val 79040"/>
                <a:gd name="adj2" fmla="val 24123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pic>
        <p:nvPicPr>
          <p:cNvPr id="9231" name="Image 9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613" y="3900488"/>
            <a:ext cx="1635125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3" name="Image 30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Image 31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Image 32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Image 33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Imag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8" y="2489200"/>
            <a:ext cx="2209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42" name="Text Box 2"/>
          <p:cNvSpPr txBox="1">
            <a:spLocks noChangeArrowheads="1"/>
          </p:cNvSpPr>
          <p:nvPr/>
        </p:nvSpPr>
        <p:spPr bwMode="auto">
          <a:xfrm>
            <a:off x="1801813" y="4102100"/>
            <a:ext cx="1809750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pars de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endParaRPr lang="fr-FR" altLang="fr-FR" sz="2800" dirty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271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11273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11274" name="Image 16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Groupe 24"/>
          <p:cNvGrpSpPr>
            <a:grpSpLocks/>
          </p:cNvGrpSpPr>
          <p:nvPr/>
        </p:nvGrpSpPr>
        <p:grpSpPr bwMode="auto">
          <a:xfrm>
            <a:off x="3881611" y="3720767"/>
            <a:ext cx="5251450" cy="2749550"/>
            <a:chOff x="3832401" y="3950305"/>
            <a:chExt cx="5251288" cy="2751137"/>
          </a:xfrm>
        </p:grpSpPr>
        <p:pic>
          <p:nvPicPr>
            <p:cNvPr id="11282" name="Image 6"/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513431" y="3950305"/>
              <a:ext cx="1570258" cy="2751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Rectangle 1"/>
            <p:cNvSpPr>
              <a:spLocks noChangeArrowheads="1"/>
            </p:cNvSpPr>
            <p:nvPr/>
          </p:nvSpPr>
          <p:spPr bwMode="auto">
            <a:xfrm>
              <a:off x="3832401" y="4776281"/>
              <a:ext cx="3647962" cy="646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… et </a:t>
              </a:r>
              <a:r>
                <a:rPr lang="fr-FR" altLang="fr-FR" sz="1800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j’ajoute 3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Quel nombre vais-je trouver ?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3832401" y="4761985"/>
              <a:ext cx="3657487" cy="670312"/>
            </a:xfrm>
            <a:prstGeom prst="wedgeRectCallout">
              <a:avLst>
                <a:gd name="adj1" fmla="val 57297"/>
                <a:gd name="adj2" fmla="val -25853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  <p:grpSp>
        <p:nvGrpSpPr>
          <p:cNvPr id="30" name="Groupe 29"/>
          <p:cNvGrpSpPr>
            <a:grpSpLocks/>
          </p:cNvGrpSpPr>
          <p:nvPr/>
        </p:nvGrpSpPr>
        <p:grpSpPr bwMode="auto">
          <a:xfrm>
            <a:off x="312738" y="4062413"/>
            <a:ext cx="3298825" cy="2747962"/>
            <a:chOff x="95250" y="4099858"/>
            <a:chExt cx="3299477" cy="2748617"/>
          </a:xfrm>
        </p:grpSpPr>
        <p:sp>
          <p:nvSpPr>
            <p:cNvPr id="32" name="Rectangle à coins arrondis 25"/>
            <p:cNvSpPr/>
            <p:nvPr/>
          </p:nvSpPr>
          <p:spPr bwMode="auto">
            <a:xfrm>
              <a:off x="1584619" y="4139554"/>
              <a:ext cx="1810108" cy="508121"/>
            </a:xfrm>
            <a:prstGeom prst="wedgeRectCallout">
              <a:avLst>
                <a:gd name="adj1" fmla="val -62857"/>
                <a:gd name="adj2" fmla="val 57146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pic>
          <p:nvPicPr>
            <p:cNvPr id="11281" name="Image 4"/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50" y="4099858"/>
              <a:ext cx="1547337" cy="2748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6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7" name="Image 30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Image 31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Image 32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Image 33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784974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/>
          <p:cNvSpPr>
            <a:spLocks noChangeArrowheads="1"/>
          </p:cNvSpPr>
          <p:nvPr/>
        </p:nvSpPr>
        <p:spPr bwMode="auto">
          <a:xfrm>
            <a:off x="4400550" y="4019550"/>
            <a:ext cx="2643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3317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13319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13320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Imag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475" y="2478088"/>
            <a:ext cx="22018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5" name="Imag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19" name="Image 30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Image 31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Image 32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33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9203003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/>
          <p:cNvSpPr>
            <a:spLocks noChangeArrowheads="1"/>
          </p:cNvSpPr>
          <p:nvPr/>
        </p:nvSpPr>
        <p:spPr bwMode="auto">
          <a:xfrm>
            <a:off x="4400550" y="4019550"/>
            <a:ext cx="2643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5365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15367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15368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72" name="Groupe 28"/>
          <p:cNvGrpSpPr>
            <a:grpSpLocks/>
          </p:cNvGrpSpPr>
          <p:nvPr/>
        </p:nvGrpSpPr>
        <p:grpSpPr bwMode="auto">
          <a:xfrm>
            <a:off x="4179888" y="4032250"/>
            <a:ext cx="2325687" cy="263525"/>
            <a:chOff x="4278313" y="3679060"/>
            <a:chExt cx="2397125" cy="270640"/>
          </a:xfrm>
        </p:grpSpPr>
        <p:pic>
          <p:nvPicPr>
            <p:cNvPr id="15377" name="Image 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8313" y="3681413"/>
              <a:ext cx="1836737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8" name="Image 28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2654"/>
            <a:stretch>
              <a:fillRect/>
            </a:stretch>
          </p:blipFill>
          <p:spPr bwMode="auto">
            <a:xfrm>
              <a:off x="6356350" y="3679060"/>
              <a:ext cx="319088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Accolade ouvrante 32"/>
          <p:cNvSpPr/>
          <p:nvPr/>
        </p:nvSpPr>
        <p:spPr>
          <a:xfrm rot="16200000">
            <a:off x="5696744" y="2769394"/>
            <a:ext cx="436563" cy="347027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374" name="ZoneTexte 37"/>
          <p:cNvSpPr txBox="1">
            <a:spLocks noChangeArrowheads="1"/>
          </p:cNvSpPr>
          <p:nvPr/>
        </p:nvSpPr>
        <p:spPr bwMode="auto">
          <a:xfrm>
            <a:off x="5414963" y="4773613"/>
            <a:ext cx="1000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</a:t>
            </a:r>
          </a:p>
        </p:txBody>
      </p:sp>
      <p:pic>
        <p:nvPicPr>
          <p:cNvPr id="15375" name="Imag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8" y="2489200"/>
            <a:ext cx="2209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6" name="Imag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4" name="Image 30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Image 31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Image 32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Image 33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3155631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/>
          <p:cNvSpPr>
            <a:spLocks noChangeArrowheads="1"/>
          </p:cNvSpPr>
          <p:nvPr/>
        </p:nvSpPr>
        <p:spPr bwMode="auto">
          <a:xfrm>
            <a:off x="4400550" y="4019550"/>
            <a:ext cx="2643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7413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17415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17416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20" name="Groupe 28"/>
          <p:cNvGrpSpPr>
            <a:grpSpLocks/>
          </p:cNvGrpSpPr>
          <p:nvPr/>
        </p:nvGrpSpPr>
        <p:grpSpPr bwMode="auto">
          <a:xfrm>
            <a:off x="4179888" y="4032250"/>
            <a:ext cx="2325687" cy="263525"/>
            <a:chOff x="4278313" y="3679060"/>
            <a:chExt cx="2397125" cy="270640"/>
          </a:xfrm>
        </p:grpSpPr>
        <p:pic>
          <p:nvPicPr>
            <p:cNvPr id="17429" name="Image 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8313" y="3681413"/>
              <a:ext cx="1836737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30" name="Image 28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2654"/>
            <a:stretch>
              <a:fillRect/>
            </a:stretch>
          </p:blipFill>
          <p:spPr bwMode="auto">
            <a:xfrm>
              <a:off x="6356350" y="3679060"/>
              <a:ext cx="319088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Accolade ouvrante 32"/>
          <p:cNvSpPr/>
          <p:nvPr/>
        </p:nvSpPr>
        <p:spPr>
          <a:xfrm rot="16200000">
            <a:off x="5696744" y="2769394"/>
            <a:ext cx="436563" cy="347027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7422" name="Imag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40306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3" name="ZoneTexte 37"/>
          <p:cNvSpPr txBox="1">
            <a:spLocks noChangeArrowheads="1"/>
          </p:cNvSpPr>
          <p:nvPr/>
        </p:nvSpPr>
        <p:spPr bwMode="auto">
          <a:xfrm>
            <a:off x="5414963" y="4773613"/>
            <a:ext cx="1000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+ 1</a:t>
            </a:r>
          </a:p>
        </p:txBody>
      </p:sp>
      <p:sp>
        <p:nvSpPr>
          <p:cNvPr id="30" name="Rectangle à coins arrondis 25"/>
          <p:cNvSpPr/>
          <p:nvPr/>
        </p:nvSpPr>
        <p:spPr bwMode="auto">
          <a:xfrm>
            <a:off x="1871663" y="3905250"/>
            <a:ext cx="1425575" cy="1331913"/>
          </a:xfrm>
          <a:prstGeom prst="wedgeRectCallout">
            <a:avLst>
              <a:gd name="adj1" fmla="val -63000"/>
              <a:gd name="adj2" fmla="val -1221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7425" name="Text Box 2"/>
          <p:cNvSpPr txBox="1">
            <a:spLocks noChangeArrowheads="1"/>
          </p:cNvSpPr>
          <p:nvPr/>
        </p:nvSpPr>
        <p:spPr bwMode="auto">
          <a:xfrm>
            <a:off x="1884363" y="3913188"/>
            <a:ext cx="14128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6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7</a:t>
            </a:r>
          </a:p>
        </p:txBody>
      </p:sp>
      <p:pic>
        <p:nvPicPr>
          <p:cNvPr id="17426" name="Image 4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040188"/>
            <a:ext cx="160972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7" name="Imag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8" y="2489200"/>
            <a:ext cx="2209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8" name="Imag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8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Image 31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Image 3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Image 33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45451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75" y="40306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/>
          <p:cNvSpPr>
            <a:spLocks noChangeArrowheads="1"/>
          </p:cNvSpPr>
          <p:nvPr/>
        </p:nvSpPr>
        <p:spPr bwMode="auto">
          <a:xfrm>
            <a:off x="4400550" y="4019550"/>
            <a:ext cx="2643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9462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19464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/>
                <a:ea typeface="ＭＳ Ｐゴシック"/>
                <a:cs typeface="Arial"/>
              </a:rPr>
              <a:t>© BORDAS/SEJER, 2025 – Calcul mental CE1</a:t>
            </a:r>
          </a:p>
        </p:txBody>
      </p:sp>
      <p:pic>
        <p:nvPicPr>
          <p:cNvPr id="19465" name="Imag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469" name="Groupe 28"/>
          <p:cNvGrpSpPr>
            <a:grpSpLocks/>
          </p:cNvGrpSpPr>
          <p:nvPr/>
        </p:nvGrpSpPr>
        <p:grpSpPr bwMode="auto">
          <a:xfrm>
            <a:off x="4179888" y="4032250"/>
            <a:ext cx="2325687" cy="263525"/>
            <a:chOff x="4278313" y="3679060"/>
            <a:chExt cx="2397125" cy="270640"/>
          </a:xfrm>
        </p:grpSpPr>
        <p:pic>
          <p:nvPicPr>
            <p:cNvPr id="19478" name="Image 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8313" y="3681413"/>
              <a:ext cx="1836737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9" name="Image 2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2654"/>
            <a:stretch>
              <a:fillRect/>
            </a:stretch>
          </p:blipFill>
          <p:spPr bwMode="auto">
            <a:xfrm>
              <a:off x="6356350" y="3679060"/>
              <a:ext cx="319088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Accolade ouvrante 32"/>
          <p:cNvSpPr/>
          <p:nvPr/>
        </p:nvSpPr>
        <p:spPr>
          <a:xfrm rot="16200000">
            <a:off x="5696744" y="2769394"/>
            <a:ext cx="436563" cy="347027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9471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40306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2" name="ZoneTexte 37"/>
          <p:cNvSpPr txBox="1">
            <a:spLocks noChangeArrowheads="1"/>
          </p:cNvSpPr>
          <p:nvPr/>
        </p:nvSpPr>
        <p:spPr bwMode="auto">
          <a:xfrm>
            <a:off x="5414963" y="4773613"/>
            <a:ext cx="1000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+ 2</a:t>
            </a:r>
          </a:p>
        </p:txBody>
      </p:sp>
      <p:sp>
        <p:nvSpPr>
          <p:cNvPr id="30" name="Rectangle à coins arrondis 25"/>
          <p:cNvSpPr/>
          <p:nvPr/>
        </p:nvSpPr>
        <p:spPr bwMode="auto">
          <a:xfrm>
            <a:off x="1871663" y="3905250"/>
            <a:ext cx="1425575" cy="1331913"/>
          </a:xfrm>
          <a:prstGeom prst="wedgeRectCallout">
            <a:avLst>
              <a:gd name="adj1" fmla="val -63000"/>
              <a:gd name="adj2" fmla="val -1221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9474" name="Text Box 2"/>
          <p:cNvSpPr txBox="1">
            <a:spLocks noChangeArrowheads="1"/>
          </p:cNvSpPr>
          <p:nvPr/>
        </p:nvSpPr>
        <p:spPr bwMode="auto">
          <a:xfrm>
            <a:off x="1884363" y="3913188"/>
            <a:ext cx="14128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6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7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7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8</a:t>
            </a:r>
          </a:p>
        </p:txBody>
      </p:sp>
      <p:pic>
        <p:nvPicPr>
          <p:cNvPr id="19475" name="Image 4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040188"/>
            <a:ext cx="160972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6" name="Imag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8" y="2489200"/>
            <a:ext cx="2209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7" name="Imag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9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Image 31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Image 3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Image 33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5879686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3448</TotalTime>
  <Words>711</Words>
  <Application>Microsoft Office PowerPoint</Application>
  <PresentationFormat>Affichage à l'écran (4:3)</PresentationFormat>
  <Paragraphs>187</Paragraphs>
  <Slides>29</Slides>
  <Notes>29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0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de la version d'évaluation de Office 2004</dc:creator>
  <cp:lastModifiedBy>Attrait.Klervi</cp:lastModifiedBy>
  <cp:revision>224</cp:revision>
  <dcterms:created xsi:type="dcterms:W3CDTF">2020-12-28T16:28:56Z</dcterms:created>
  <dcterms:modified xsi:type="dcterms:W3CDTF">2025-03-19T16:18:08Z</dcterms:modified>
</cp:coreProperties>
</file>