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365" r:id="rId2"/>
    <p:sldId id="328" r:id="rId3"/>
    <p:sldId id="310" r:id="rId4"/>
    <p:sldId id="333" r:id="rId5"/>
    <p:sldId id="312" r:id="rId6"/>
    <p:sldId id="313" r:id="rId7"/>
    <p:sldId id="340" r:id="rId8"/>
    <p:sldId id="358" r:id="rId9"/>
    <p:sldId id="357" r:id="rId10"/>
    <p:sldId id="356" r:id="rId11"/>
    <p:sldId id="355" r:id="rId12"/>
    <p:sldId id="332" r:id="rId13"/>
    <p:sldId id="548" r:id="rId14"/>
    <p:sldId id="549" r:id="rId15"/>
    <p:sldId id="335" r:id="rId16"/>
    <p:sldId id="550" r:id="rId17"/>
    <p:sldId id="551" r:id="rId18"/>
    <p:sldId id="341" r:id="rId19"/>
    <p:sldId id="314" r:id="rId20"/>
    <p:sldId id="315" r:id="rId21"/>
    <p:sldId id="552" r:id="rId22"/>
    <p:sldId id="342" r:id="rId23"/>
    <p:sldId id="345" r:id="rId24"/>
    <p:sldId id="346" r:id="rId25"/>
    <p:sldId id="347" r:id="rId26"/>
    <p:sldId id="334" r:id="rId27"/>
    <p:sldId id="336" r:id="rId28"/>
    <p:sldId id="553" r:id="rId29"/>
    <p:sldId id="338" r:id="rId30"/>
    <p:sldId id="316" r:id="rId31"/>
    <p:sldId id="344" r:id="rId32"/>
    <p:sldId id="554" r:id="rId33"/>
    <p:sldId id="343" r:id="rId34"/>
  </p:sldIdLst>
  <p:sldSz cx="9144000" cy="6858000" type="screen4x3"/>
  <p:notesSz cx="6858000" cy="9144000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non.Flor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44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10C1D23-3B95-5034-19C8-E53305F520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DC706D-C067-FAF5-E38B-318CC2CB77D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1A6F37A-DE5F-4031-99AC-1D3931F24828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8AF321C9-FA3F-9B03-E379-79CCC3F5A8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2FCFCF1A-B697-3162-6B3A-33C45BDC6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F6F669-7F5F-EF4A-9373-5A19F1E780E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19842-03B3-19BB-A010-71C28DF48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4DAF729-F898-496E-8FA9-056EC424412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ＭＳ Ｐゴシック" pitchFamily="4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7A0E536A-EF2C-2468-FC1D-B91863927D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8638240-A718-40C7-B599-30B1C010EFD6}" type="slidenum">
              <a:rPr lang="fr-FR" altLang="fr-FR" smtClean="0"/>
              <a:pPr>
                <a:spcBef>
                  <a:spcPct val="0"/>
                </a:spcBef>
              </a:pPr>
              <a:t>1</a:t>
            </a:fld>
            <a:endParaRPr lang="fr-FR" altLang="fr-FR"/>
          </a:p>
        </p:txBody>
      </p:sp>
      <p:sp>
        <p:nvSpPr>
          <p:cNvPr id="4099" name="Text Box 1">
            <a:extLst>
              <a:ext uri="{FF2B5EF4-FFF2-40B4-BE49-F238E27FC236}">
                <a16:creationId xmlns:a16="http://schemas.microsoft.com/office/drawing/2014/main" id="{FE69A3D0-118C-2F3F-C9D5-62304E311D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0" name="Text Box 2">
            <a:extLst>
              <a:ext uri="{FF2B5EF4-FFF2-40B4-BE49-F238E27FC236}">
                <a16:creationId xmlns:a16="http://schemas.microsoft.com/office/drawing/2014/main" id="{017BC02C-9C65-46D2-C124-95262E92BE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DEFD82FE-47C3-2B3C-1CF2-981E7B3D0B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2531" name="Rectangle 7">
            <a:extLst>
              <a:ext uri="{FF2B5EF4-FFF2-40B4-BE49-F238E27FC236}">
                <a16:creationId xmlns:a16="http://schemas.microsoft.com/office/drawing/2014/main" id="{998407F4-FB90-ED28-67A6-13017D85759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61B5F44C-DD3F-4D00-BA3B-07E1D1673A8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10</a:t>
            </a:fld>
            <a:endParaRPr lang="fr-FR" altLang="fr-FR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AB5F3750-265B-A526-6D56-3557C82D904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7EC911BB-6E61-E5AE-CD9A-674D7A682DC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CFBCE76D-A3BE-2903-A297-CBC130DD6C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9680DA3C-B0D9-8E74-F9CC-74406445D7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DC7E9A4-AC29-47C0-8903-47137174CF4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11</a:t>
            </a:fld>
            <a:endParaRPr lang="fr-FR" altLang="fr-FR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EF35DE32-2D82-351A-5F3E-2EDA0500C58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227F0EAA-290C-4459-BAC6-000FE9A663B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2F65DBCB-12B3-FD90-A0E3-185B469281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309B9C66-4C84-DCE7-D2AD-3256C9BF000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9F59800-7990-40DC-B278-C421CE9F9E0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12</a:t>
            </a:fld>
            <a:endParaRPr lang="fr-FR" altLang="fr-FR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AD49ED4E-ADF2-A9C6-8CA2-027C324C31A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574026A6-D8C6-810E-B897-E15D69C3EDD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D3732BC3-80EF-660D-1487-E494F1CAEED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8675" name="Rectangle 7">
            <a:extLst>
              <a:ext uri="{FF2B5EF4-FFF2-40B4-BE49-F238E27FC236}">
                <a16:creationId xmlns:a16="http://schemas.microsoft.com/office/drawing/2014/main" id="{352AF0AC-D206-2FB9-5A2D-DEDB747559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9450DF0-B26C-47DB-B440-CAAE3E35861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13</a:t>
            </a:fld>
            <a:endParaRPr lang="fr-FR" altLang="fr-FR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25573B8C-F81C-51CD-1A9C-C847DECA3C2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DC6764A1-6615-ED65-8159-BD6E29B33E5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0843BD42-211E-A934-8963-B0D07B078F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0723" name="Rectangle 7">
            <a:extLst>
              <a:ext uri="{FF2B5EF4-FFF2-40B4-BE49-F238E27FC236}">
                <a16:creationId xmlns:a16="http://schemas.microsoft.com/office/drawing/2014/main" id="{0DE9BAFB-3712-51EB-42DE-41C101C6A3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184FB62-BA6B-4C67-A783-E391A8E6ACE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14</a:t>
            </a:fld>
            <a:endParaRPr lang="fr-FR" altLang="fr-FR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A516DDF7-3E30-D046-4B89-D4B7544FDE5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7DA5D604-6D9B-BFB4-E3DB-F9ACD345ABC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1C0454A3-11FF-50E2-B502-47FA878DA8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2771" name="Rectangle 7">
            <a:extLst>
              <a:ext uri="{FF2B5EF4-FFF2-40B4-BE49-F238E27FC236}">
                <a16:creationId xmlns:a16="http://schemas.microsoft.com/office/drawing/2014/main" id="{5117462B-386B-1F1A-CD53-E4104503EEA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2008724-95C4-4F6A-8C3D-475048D20200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15</a:t>
            </a:fld>
            <a:endParaRPr lang="fr-FR" altLang="fr-FR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39C425E2-131E-E8E6-258E-D185BC8A20F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FFA77E42-52B2-4E02-0EAE-0C98510D265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BC59DA75-59A1-6906-D4F0-40778219B2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4819" name="Rectangle 7">
            <a:extLst>
              <a:ext uri="{FF2B5EF4-FFF2-40B4-BE49-F238E27FC236}">
                <a16:creationId xmlns:a16="http://schemas.microsoft.com/office/drawing/2014/main" id="{386D6872-0472-61DF-3D4D-7E8A0D55A5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BA3C00F-0220-435E-8013-C7B29949913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16</a:t>
            </a:fld>
            <a:endParaRPr lang="fr-FR" altLang="fr-FR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31B4F1E9-43CC-0F0A-7FAA-4E09F84C334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0D7FD2BB-7657-A0B7-2224-5B0EA6931D9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C1C00B0F-EA11-13EE-BB82-53A7B47EC10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6867" name="Rectangle 7">
            <a:extLst>
              <a:ext uri="{FF2B5EF4-FFF2-40B4-BE49-F238E27FC236}">
                <a16:creationId xmlns:a16="http://schemas.microsoft.com/office/drawing/2014/main" id="{B31EE944-4471-13AF-BBBB-D0A349F30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4C50721-86EA-4425-B949-3FFBF11333E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17</a:t>
            </a:fld>
            <a:endParaRPr lang="fr-FR" altLang="fr-FR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BA05BB2D-DAE3-65C2-1F58-C35EDFFC41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62D40E89-D57F-6419-383E-2997BA3ED24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E19E0367-27DB-BE6C-134A-EFF04C28C8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38915" name="Rectangle 7">
            <a:extLst>
              <a:ext uri="{FF2B5EF4-FFF2-40B4-BE49-F238E27FC236}">
                <a16:creationId xmlns:a16="http://schemas.microsoft.com/office/drawing/2014/main" id="{F7DED3B6-C962-706E-66EB-26653D1BF9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A6AE0D1-716A-48F8-A17E-D6905FD390D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18</a:t>
            </a:fld>
            <a:endParaRPr lang="fr-FR" altLang="fr-FR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D870D921-FF22-2B8F-944F-98F1171D1A3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2982D49F-47AC-2AFB-6D29-9ED54901D61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59A8223E-BC54-8AE8-9EF8-1B95805E858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0963" name="Rectangle 7">
            <a:extLst>
              <a:ext uri="{FF2B5EF4-FFF2-40B4-BE49-F238E27FC236}">
                <a16:creationId xmlns:a16="http://schemas.microsoft.com/office/drawing/2014/main" id="{DCBEBE10-4605-0604-177E-19BCF6D651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9C4EC7D-29E4-47E9-B30D-74AD428A63F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19</a:t>
            </a:fld>
            <a:endParaRPr lang="fr-FR" altLang="fr-FR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6E416FEB-34B5-6561-22B6-387A3ACBB33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16196FA8-AA8E-8446-E268-E74E2163FD6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C2849B74-55D3-F930-88F0-B0EF8EA794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7" name="Rectangle 7">
            <a:extLst>
              <a:ext uri="{FF2B5EF4-FFF2-40B4-BE49-F238E27FC236}">
                <a16:creationId xmlns:a16="http://schemas.microsoft.com/office/drawing/2014/main" id="{5F77970C-4762-2C67-16D7-11F3B4C6E6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31D2CA6-2E2D-40AB-BBB4-E4DE282DAAB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</a:t>
            </a:fld>
            <a:endParaRPr lang="fr-FR" altLang="fr-FR"/>
          </a:p>
        </p:txBody>
      </p:sp>
      <p:sp>
        <p:nvSpPr>
          <p:cNvPr id="6148" name="Text Box 1">
            <a:extLst>
              <a:ext uri="{FF2B5EF4-FFF2-40B4-BE49-F238E27FC236}">
                <a16:creationId xmlns:a16="http://schemas.microsoft.com/office/drawing/2014/main" id="{DCA6A50A-0388-B9D9-45D4-028494D39D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Text Box 2">
            <a:extLst>
              <a:ext uri="{FF2B5EF4-FFF2-40B4-BE49-F238E27FC236}">
                <a16:creationId xmlns:a16="http://schemas.microsoft.com/office/drawing/2014/main" id="{8A52B125-9653-257F-5708-94A95983273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ED712D93-3442-6EBC-6AE0-9B28C4B6534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3011" name="Rectangle 7">
            <a:extLst>
              <a:ext uri="{FF2B5EF4-FFF2-40B4-BE49-F238E27FC236}">
                <a16:creationId xmlns:a16="http://schemas.microsoft.com/office/drawing/2014/main" id="{BD8F49EC-F46A-DB2F-D3A2-0B8037514F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F7CB73C2-BFE5-49D3-8BCD-9074F715FAC6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20</a:t>
            </a:fld>
            <a:endParaRPr lang="fr-FR" altLang="fr-FR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06D01D2D-0039-8019-61EE-82DA5A5F884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2BD3AD58-8286-BE2B-5C80-3301534917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BB2F2A0-7825-B2E0-AF4E-AFE7B24AF4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5059" name="Rectangle 7">
            <a:extLst>
              <a:ext uri="{FF2B5EF4-FFF2-40B4-BE49-F238E27FC236}">
                <a16:creationId xmlns:a16="http://schemas.microsoft.com/office/drawing/2014/main" id="{752C8FD0-75A9-8963-00DD-309B538B1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42CCEE6-C630-4A96-B356-D9EF9E314AAB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21</a:t>
            </a:fld>
            <a:endParaRPr lang="fr-FR" altLang="fr-FR"/>
          </a:p>
        </p:txBody>
      </p:sp>
      <p:sp>
        <p:nvSpPr>
          <p:cNvPr id="45060" name="Text Box 1">
            <a:extLst>
              <a:ext uri="{FF2B5EF4-FFF2-40B4-BE49-F238E27FC236}">
                <a16:creationId xmlns:a16="http://schemas.microsoft.com/office/drawing/2014/main" id="{0459628F-190C-3853-8712-F616EDE722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Text Box 2">
            <a:extLst>
              <a:ext uri="{FF2B5EF4-FFF2-40B4-BE49-F238E27FC236}">
                <a16:creationId xmlns:a16="http://schemas.microsoft.com/office/drawing/2014/main" id="{4838ADEF-2932-5E51-BE7A-CD5E0C316BB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EEE33087-7FC9-AE0A-F4AC-EF1CB4ADC9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7107" name="Rectangle 7">
            <a:extLst>
              <a:ext uri="{FF2B5EF4-FFF2-40B4-BE49-F238E27FC236}">
                <a16:creationId xmlns:a16="http://schemas.microsoft.com/office/drawing/2014/main" id="{E712AB6D-6B1C-1E7C-C1E9-3B3FCE3B46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CC7B883-8950-4669-9EC5-806B9BF10555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22</a:t>
            </a:fld>
            <a:endParaRPr lang="fr-FR" altLang="fr-FR"/>
          </a:p>
        </p:txBody>
      </p:sp>
      <p:sp>
        <p:nvSpPr>
          <p:cNvPr id="47108" name="Text Box 1">
            <a:extLst>
              <a:ext uri="{FF2B5EF4-FFF2-40B4-BE49-F238E27FC236}">
                <a16:creationId xmlns:a16="http://schemas.microsoft.com/office/drawing/2014/main" id="{22D705C3-65AA-5E9E-7C61-200BA9A7D98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Text Box 2">
            <a:extLst>
              <a:ext uri="{FF2B5EF4-FFF2-40B4-BE49-F238E27FC236}">
                <a16:creationId xmlns:a16="http://schemas.microsoft.com/office/drawing/2014/main" id="{51D4EF69-8B16-7C8F-92B7-21388D48299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>
            <a:extLst>
              <a:ext uri="{FF2B5EF4-FFF2-40B4-BE49-F238E27FC236}">
                <a16:creationId xmlns:a16="http://schemas.microsoft.com/office/drawing/2014/main" id="{E649BADB-77FE-1D76-B94D-8F9D630AFC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49155" name="Rectangle 7">
            <a:extLst>
              <a:ext uri="{FF2B5EF4-FFF2-40B4-BE49-F238E27FC236}">
                <a16:creationId xmlns:a16="http://schemas.microsoft.com/office/drawing/2014/main" id="{616054E1-F21F-03E8-C920-B7918B78D7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5E97BB5B-441E-48A3-9D52-CBFC4A6A838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23</a:t>
            </a:fld>
            <a:endParaRPr lang="fr-FR" altLang="fr-FR"/>
          </a:p>
        </p:txBody>
      </p:sp>
      <p:sp>
        <p:nvSpPr>
          <p:cNvPr id="49156" name="Text Box 1">
            <a:extLst>
              <a:ext uri="{FF2B5EF4-FFF2-40B4-BE49-F238E27FC236}">
                <a16:creationId xmlns:a16="http://schemas.microsoft.com/office/drawing/2014/main" id="{C910013D-EDD7-21B2-807D-3429B9E66A0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Text Box 2">
            <a:extLst>
              <a:ext uri="{FF2B5EF4-FFF2-40B4-BE49-F238E27FC236}">
                <a16:creationId xmlns:a16="http://schemas.microsoft.com/office/drawing/2014/main" id="{7276B297-C014-7E2B-7458-75AE9BDB17B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>
            <a:extLst>
              <a:ext uri="{FF2B5EF4-FFF2-40B4-BE49-F238E27FC236}">
                <a16:creationId xmlns:a16="http://schemas.microsoft.com/office/drawing/2014/main" id="{EB2D32D8-3850-9C2C-2A73-700040B438C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4FC7DD7D-91F4-6E22-8061-5134DF04AB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76B5C9E-EFC0-462C-B3C8-E026C331F27D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24</a:t>
            </a:fld>
            <a:endParaRPr lang="fr-FR" altLang="fr-FR"/>
          </a:p>
        </p:txBody>
      </p:sp>
      <p:sp>
        <p:nvSpPr>
          <p:cNvPr id="51204" name="Text Box 1">
            <a:extLst>
              <a:ext uri="{FF2B5EF4-FFF2-40B4-BE49-F238E27FC236}">
                <a16:creationId xmlns:a16="http://schemas.microsoft.com/office/drawing/2014/main" id="{69921C49-0C1B-F3D2-6199-EA832354B0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5" name="Text Box 2">
            <a:extLst>
              <a:ext uri="{FF2B5EF4-FFF2-40B4-BE49-F238E27FC236}">
                <a16:creationId xmlns:a16="http://schemas.microsoft.com/office/drawing/2014/main" id="{E92A9C1F-B10F-7FD3-A72F-7C5B58C1E885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>
            <a:extLst>
              <a:ext uri="{FF2B5EF4-FFF2-40B4-BE49-F238E27FC236}">
                <a16:creationId xmlns:a16="http://schemas.microsoft.com/office/drawing/2014/main" id="{2AE6125B-6C3B-92A6-0288-989A899873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3251" name="Rectangle 7">
            <a:extLst>
              <a:ext uri="{FF2B5EF4-FFF2-40B4-BE49-F238E27FC236}">
                <a16:creationId xmlns:a16="http://schemas.microsoft.com/office/drawing/2014/main" id="{D615EF69-7BF6-C8EC-D144-E49DBC47CB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40B4D35-9E3E-4CC5-964A-322A45795B4E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25</a:t>
            </a:fld>
            <a:endParaRPr lang="fr-FR" altLang="fr-FR"/>
          </a:p>
        </p:txBody>
      </p:sp>
      <p:sp>
        <p:nvSpPr>
          <p:cNvPr id="53252" name="Text Box 1">
            <a:extLst>
              <a:ext uri="{FF2B5EF4-FFF2-40B4-BE49-F238E27FC236}">
                <a16:creationId xmlns:a16="http://schemas.microsoft.com/office/drawing/2014/main" id="{1EDE0F98-7EFE-B58F-1CE7-CDE649B0BB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Text Box 2">
            <a:extLst>
              <a:ext uri="{FF2B5EF4-FFF2-40B4-BE49-F238E27FC236}">
                <a16:creationId xmlns:a16="http://schemas.microsoft.com/office/drawing/2014/main" id="{17692555-54B7-531A-0AD9-A499B769EE2D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>
            <a:extLst>
              <a:ext uri="{FF2B5EF4-FFF2-40B4-BE49-F238E27FC236}">
                <a16:creationId xmlns:a16="http://schemas.microsoft.com/office/drawing/2014/main" id="{A4E83A52-4040-8BA1-210D-3918DAC1F5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5299" name="Rectangle 7">
            <a:extLst>
              <a:ext uri="{FF2B5EF4-FFF2-40B4-BE49-F238E27FC236}">
                <a16:creationId xmlns:a16="http://schemas.microsoft.com/office/drawing/2014/main" id="{4C061084-B82A-7024-5D38-B8260A1B19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174A184-84F9-4DCE-A65A-EB6F7923DF3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26</a:t>
            </a:fld>
            <a:endParaRPr lang="fr-FR" altLang="fr-FR"/>
          </a:p>
        </p:txBody>
      </p:sp>
      <p:sp>
        <p:nvSpPr>
          <p:cNvPr id="55300" name="Text Box 1">
            <a:extLst>
              <a:ext uri="{FF2B5EF4-FFF2-40B4-BE49-F238E27FC236}">
                <a16:creationId xmlns:a16="http://schemas.microsoft.com/office/drawing/2014/main" id="{11585FE7-4533-1A32-D2BE-3A0BCA9FDB9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301" name="Text Box 2">
            <a:extLst>
              <a:ext uri="{FF2B5EF4-FFF2-40B4-BE49-F238E27FC236}">
                <a16:creationId xmlns:a16="http://schemas.microsoft.com/office/drawing/2014/main" id="{4A8CACB1-1485-3F6F-C0C6-D5BAE7AE0A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4FF00CE9-F966-05CD-9C39-6850E43C50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7347" name="Rectangle 7">
            <a:extLst>
              <a:ext uri="{FF2B5EF4-FFF2-40B4-BE49-F238E27FC236}">
                <a16:creationId xmlns:a16="http://schemas.microsoft.com/office/drawing/2014/main" id="{C9355325-61F9-7211-8097-5C7F3E97B9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0C16AC2D-6378-4230-93B3-6F95D3589B1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27</a:t>
            </a:fld>
            <a:endParaRPr lang="fr-FR" altLang="fr-FR"/>
          </a:p>
        </p:txBody>
      </p:sp>
      <p:sp>
        <p:nvSpPr>
          <p:cNvPr id="57348" name="Text Box 1">
            <a:extLst>
              <a:ext uri="{FF2B5EF4-FFF2-40B4-BE49-F238E27FC236}">
                <a16:creationId xmlns:a16="http://schemas.microsoft.com/office/drawing/2014/main" id="{4192034F-D150-C131-BE5D-6F89C0F8C6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9" name="Text Box 2">
            <a:extLst>
              <a:ext uri="{FF2B5EF4-FFF2-40B4-BE49-F238E27FC236}">
                <a16:creationId xmlns:a16="http://schemas.microsoft.com/office/drawing/2014/main" id="{220747DD-2C8E-A80B-58CF-12DBC00DE1F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>
            <a:extLst>
              <a:ext uri="{FF2B5EF4-FFF2-40B4-BE49-F238E27FC236}">
                <a16:creationId xmlns:a16="http://schemas.microsoft.com/office/drawing/2014/main" id="{072C61D6-55AA-0C39-A772-EB8D5810A9C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59395" name="Rectangle 7">
            <a:extLst>
              <a:ext uri="{FF2B5EF4-FFF2-40B4-BE49-F238E27FC236}">
                <a16:creationId xmlns:a16="http://schemas.microsoft.com/office/drawing/2014/main" id="{9192EB90-F90C-4E30-1C88-66C82C0155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317D0A56-E054-4699-B512-08327299761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28</a:t>
            </a:fld>
            <a:endParaRPr lang="fr-FR" altLang="fr-FR"/>
          </a:p>
        </p:txBody>
      </p:sp>
      <p:sp>
        <p:nvSpPr>
          <p:cNvPr id="59396" name="Text Box 1">
            <a:extLst>
              <a:ext uri="{FF2B5EF4-FFF2-40B4-BE49-F238E27FC236}">
                <a16:creationId xmlns:a16="http://schemas.microsoft.com/office/drawing/2014/main" id="{150638A9-1AD6-B823-D7FA-32D69CA97E8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Text Box 2">
            <a:extLst>
              <a:ext uri="{FF2B5EF4-FFF2-40B4-BE49-F238E27FC236}">
                <a16:creationId xmlns:a16="http://schemas.microsoft.com/office/drawing/2014/main" id="{E7F4D6F2-F06D-6DAF-5967-C170E0A62762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>
            <a:extLst>
              <a:ext uri="{FF2B5EF4-FFF2-40B4-BE49-F238E27FC236}">
                <a16:creationId xmlns:a16="http://schemas.microsoft.com/office/drawing/2014/main" id="{B86320DF-0DF1-2B47-8ABE-742D069B2E5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1443" name="Rectangle 7">
            <a:extLst>
              <a:ext uri="{FF2B5EF4-FFF2-40B4-BE49-F238E27FC236}">
                <a16:creationId xmlns:a16="http://schemas.microsoft.com/office/drawing/2014/main" id="{A0603A16-008F-FD79-0850-93C20E72B5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9ADDA6B-C9BD-405A-9077-9A81EE6CC32F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29</a:t>
            </a:fld>
            <a:endParaRPr lang="fr-FR" altLang="fr-FR"/>
          </a:p>
        </p:txBody>
      </p:sp>
      <p:sp>
        <p:nvSpPr>
          <p:cNvPr id="61444" name="Text Box 1">
            <a:extLst>
              <a:ext uri="{FF2B5EF4-FFF2-40B4-BE49-F238E27FC236}">
                <a16:creationId xmlns:a16="http://schemas.microsoft.com/office/drawing/2014/main" id="{2E489B68-DE5A-4555-8068-F6D6F69A562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5" name="Text Box 2">
            <a:extLst>
              <a:ext uri="{FF2B5EF4-FFF2-40B4-BE49-F238E27FC236}">
                <a16:creationId xmlns:a16="http://schemas.microsoft.com/office/drawing/2014/main" id="{85647EF7-AC3B-B2C1-ABA8-0392CA94EF8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23D73C03-1426-5C63-E839-DDBC17E30F5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D7B6D100-3A09-465D-5C9A-A56C914FEF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2BD27A31-46EC-4E22-813B-C58549DC82D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</a:t>
            </a:fld>
            <a:endParaRPr lang="fr-FR" altLang="fr-FR"/>
          </a:p>
        </p:txBody>
      </p:sp>
      <p:sp>
        <p:nvSpPr>
          <p:cNvPr id="8196" name="Text Box 1">
            <a:extLst>
              <a:ext uri="{FF2B5EF4-FFF2-40B4-BE49-F238E27FC236}">
                <a16:creationId xmlns:a16="http://schemas.microsoft.com/office/drawing/2014/main" id="{D4F406DF-30E1-A6EE-845D-336A4919B06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Text Box 2">
            <a:extLst>
              <a:ext uri="{FF2B5EF4-FFF2-40B4-BE49-F238E27FC236}">
                <a16:creationId xmlns:a16="http://schemas.microsoft.com/office/drawing/2014/main" id="{71B5BB96-B0E2-D638-9F73-756D80870551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>
            <a:extLst>
              <a:ext uri="{FF2B5EF4-FFF2-40B4-BE49-F238E27FC236}">
                <a16:creationId xmlns:a16="http://schemas.microsoft.com/office/drawing/2014/main" id="{54242443-DFFF-4228-33E6-1E83100264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3491" name="Rectangle 7">
            <a:extLst>
              <a:ext uri="{FF2B5EF4-FFF2-40B4-BE49-F238E27FC236}">
                <a16:creationId xmlns:a16="http://schemas.microsoft.com/office/drawing/2014/main" id="{8EF3F58E-5F8E-6EBB-CCB7-823C715C94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426CA817-7B18-4D05-87F5-897CDA64A9C7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30</a:t>
            </a:fld>
            <a:endParaRPr lang="fr-FR" altLang="fr-FR"/>
          </a:p>
        </p:txBody>
      </p:sp>
      <p:sp>
        <p:nvSpPr>
          <p:cNvPr id="63492" name="Text Box 1">
            <a:extLst>
              <a:ext uri="{FF2B5EF4-FFF2-40B4-BE49-F238E27FC236}">
                <a16:creationId xmlns:a16="http://schemas.microsoft.com/office/drawing/2014/main" id="{507430C2-17A9-24B3-9211-FE04C69E218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3" name="Text Box 2">
            <a:extLst>
              <a:ext uri="{FF2B5EF4-FFF2-40B4-BE49-F238E27FC236}">
                <a16:creationId xmlns:a16="http://schemas.microsoft.com/office/drawing/2014/main" id="{3988D61F-77DC-98F1-0BB5-461FFB0C241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>
            <a:extLst>
              <a:ext uri="{FF2B5EF4-FFF2-40B4-BE49-F238E27FC236}">
                <a16:creationId xmlns:a16="http://schemas.microsoft.com/office/drawing/2014/main" id="{13EF6701-9AA1-C289-0689-CEDE7141BCE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5539" name="Rectangle 7">
            <a:extLst>
              <a:ext uri="{FF2B5EF4-FFF2-40B4-BE49-F238E27FC236}">
                <a16:creationId xmlns:a16="http://schemas.microsoft.com/office/drawing/2014/main" id="{27FF969A-1809-1C01-BCA7-D959BE7883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89C4AD07-5AA6-427E-A299-FB25F5BCE77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31</a:t>
            </a:fld>
            <a:endParaRPr lang="fr-FR" altLang="fr-FR"/>
          </a:p>
        </p:txBody>
      </p:sp>
      <p:sp>
        <p:nvSpPr>
          <p:cNvPr id="65540" name="Text Box 1">
            <a:extLst>
              <a:ext uri="{FF2B5EF4-FFF2-40B4-BE49-F238E27FC236}">
                <a16:creationId xmlns:a16="http://schemas.microsoft.com/office/drawing/2014/main" id="{19B890EE-FDE5-FD20-3E0B-59FBA9E716A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Text Box 2">
            <a:extLst>
              <a:ext uri="{FF2B5EF4-FFF2-40B4-BE49-F238E27FC236}">
                <a16:creationId xmlns:a16="http://schemas.microsoft.com/office/drawing/2014/main" id="{7DC7AD6F-81B4-12D8-99F5-82F5523FE05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>
            <a:extLst>
              <a:ext uri="{FF2B5EF4-FFF2-40B4-BE49-F238E27FC236}">
                <a16:creationId xmlns:a16="http://schemas.microsoft.com/office/drawing/2014/main" id="{3FC2B493-21DF-0583-C776-4CCC080C2A8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7587" name="Rectangle 7">
            <a:extLst>
              <a:ext uri="{FF2B5EF4-FFF2-40B4-BE49-F238E27FC236}">
                <a16:creationId xmlns:a16="http://schemas.microsoft.com/office/drawing/2014/main" id="{E22272A2-CDC7-BB4D-94A5-8A993B1784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1CD56E32-AF9B-4107-A417-08779E5D0989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32</a:t>
            </a:fld>
            <a:endParaRPr lang="fr-FR" altLang="fr-FR"/>
          </a:p>
        </p:txBody>
      </p:sp>
      <p:sp>
        <p:nvSpPr>
          <p:cNvPr id="67588" name="Text Box 1">
            <a:extLst>
              <a:ext uri="{FF2B5EF4-FFF2-40B4-BE49-F238E27FC236}">
                <a16:creationId xmlns:a16="http://schemas.microsoft.com/office/drawing/2014/main" id="{0B1D0A80-F225-54DD-EDC4-816E53B6C41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Text Box 2">
            <a:extLst>
              <a:ext uri="{FF2B5EF4-FFF2-40B4-BE49-F238E27FC236}">
                <a16:creationId xmlns:a16="http://schemas.microsoft.com/office/drawing/2014/main" id="{AAB40984-928E-6EB7-A369-86839D775014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>
            <a:extLst>
              <a:ext uri="{FF2B5EF4-FFF2-40B4-BE49-F238E27FC236}">
                <a16:creationId xmlns:a16="http://schemas.microsoft.com/office/drawing/2014/main" id="{E87EBB1E-94A9-7D1D-A8C1-8FCA87829DB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69635" name="Rectangle 7">
            <a:extLst>
              <a:ext uri="{FF2B5EF4-FFF2-40B4-BE49-F238E27FC236}">
                <a16:creationId xmlns:a16="http://schemas.microsoft.com/office/drawing/2014/main" id="{7E05E38A-36BC-0427-8099-45D95BA46F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A08F4BF-02FD-412C-9F34-207B1A8C73C8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33</a:t>
            </a:fld>
            <a:endParaRPr lang="fr-FR" altLang="fr-FR"/>
          </a:p>
        </p:txBody>
      </p:sp>
      <p:sp>
        <p:nvSpPr>
          <p:cNvPr id="69636" name="Text Box 1">
            <a:extLst>
              <a:ext uri="{FF2B5EF4-FFF2-40B4-BE49-F238E27FC236}">
                <a16:creationId xmlns:a16="http://schemas.microsoft.com/office/drawing/2014/main" id="{CC83D314-A463-318D-56C9-F96F27FCE5F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Text Box 2">
            <a:extLst>
              <a:ext uri="{FF2B5EF4-FFF2-40B4-BE49-F238E27FC236}">
                <a16:creationId xmlns:a16="http://schemas.microsoft.com/office/drawing/2014/main" id="{BAB07F99-5F84-2D96-67E1-0A774947EAE8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5A9BC5BF-37E9-196A-70B1-695E6A39832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0243" name="Rectangle 7">
            <a:extLst>
              <a:ext uri="{FF2B5EF4-FFF2-40B4-BE49-F238E27FC236}">
                <a16:creationId xmlns:a16="http://schemas.microsoft.com/office/drawing/2014/main" id="{5DC5A114-A928-E2A2-CE37-5318394080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0B1CFD1-3F23-49E6-9FF8-20A34B9950FC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4</a:t>
            </a:fld>
            <a:endParaRPr lang="fr-FR" altLang="fr-FR"/>
          </a:p>
        </p:txBody>
      </p:sp>
      <p:sp>
        <p:nvSpPr>
          <p:cNvPr id="10244" name="Text Box 1">
            <a:extLst>
              <a:ext uri="{FF2B5EF4-FFF2-40B4-BE49-F238E27FC236}">
                <a16:creationId xmlns:a16="http://schemas.microsoft.com/office/drawing/2014/main" id="{5B0935B5-A2EC-E83C-0C84-6FB5CC99200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Text Box 2">
            <a:extLst>
              <a:ext uri="{FF2B5EF4-FFF2-40B4-BE49-F238E27FC236}">
                <a16:creationId xmlns:a16="http://schemas.microsoft.com/office/drawing/2014/main" id="{36332BC9-D2D0-D5FA-91B1-2E4262C0C0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4B3DF4EE-1FC4-D1BB-8001-BE58EB8EF02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2291" name="Rectangle 7">
            <a:extLst>
              <a:ext uri="{FF2B5EF4-FFF2-40B4-BE49-F238E27FC236}">
                <a16:creationId xmlns:a16="http://schemas.microsoft.com/office/drawing/2014/main" id="{138675B0-23B6-156F-9402-0EE7E5D105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214FCE8-3375-4CB4-B89D-93C6C905C0A3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5</a:t>
            </a:fld>
            <a:endParaRPr lang="fr-FR" altLang="fr-FR"/>
          </a:p>
        </p:txBody>
      </p:sp>
      <p:sp>
        <p:nvSpPr>
          <p:cNvPr id="12292" name="Text Box 1">
            <a:extLst>
              <a:ext uri="{FF2B5EF4-FFF2-40B4-BE49-F238E27FC236}">
                <a16:creationId xmlns:a16="http://schemas.microsoft.com/office/drawing/2014/main" id="{5FB3DD12-30F8-FCA0-03BC-1487A73763A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Text Box 2">
            <a:extLst>
              <a:ext uri="{FF2B5EF4-FFF2-40B4-BE49-F238E27FC236}">
                <a16:creationId xmlns:a16="http://schemas.microsoft.com/office/drawing/2014/main" id="{54C10EDE-3318-AC8D-E2B4-7DCCA3F4C31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0DDF2C0D-47D3-4EF9-AEDA-942ED2A4801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4339" name="Rectangle 7">
            <a:extLst>
              <a:ext uri="{FF2B5EF4-FFF2-40B4-BE49-F238E27FC236}">
                <a16:creationId xmlns:a16="http://schemas.microsoft.com/office/drawing/2014/main" id="{955B8D37-9E15-74CC-EED2-2D220DCE76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CB63BBDE-746D-40F9-9B3F-F72E621F9B02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6</a:t>
            </a:fld>
            <a:endParaRPr lang="fr-FR" altLang="fr-FR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B6B984FF-E08E-CAC9-363B-F017EFB3DC5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1BCCB19A-BD9C-563B-2DB6-E39D0984BFD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6E940B38-3686-BFEE-B9B4-81D8FD95A34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6387" name="Rectangle 7">
            <a:extLst>
              <a:ext uri="{FF2B5EF4-FFF2-40B4-BE49-F238E27FC236}">
                <a16:creationId xmlns:a16="http://schemas.microsoft.com/office/drawing/2014/main" id="{ECF3B119-84EE-5296-8AC6-5ABE20C5B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A83B9864-6BD4-4780-8474-7C9102C333B1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7</a:t>
            </a:fld>
            <a:endParaRPr lang="fr-FR" altLang="fr-FR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9FCFA472-464B-CC4B-9251-03484D8BCB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B6C2F1C7-02F2-9059-52E1-9095D4AA452A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B8C8B3E1-B2DC-7409-84CF-4FEE375A4CD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18435" name="Rectangle 7">
            <a:extLst>
              <a:ext uri="{FF2B5EF4-FFF2-40B4-BE49-F238E27FC236}">
                <a16:creationId xmlns:a16="http://schemas.microsoft.com/office/drawing/2014/main" id="{2CD6AE28-1644-8184-1F4E-BFB320E366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D7AA9774-AF53-4439-8F2A-8FA41E47360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8</a:t>
            </a:fld>
            <a:endParaRPr lang="fr-FR" altLang="fr-FR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6F980333-07FD-0E46-555A-0CF6B82E38B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B3F91B01-D421-8835-561E-4DDE054A2DF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EC0A712D-7E45-88DE-1CF0-AB840316C40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fr-FR" altLang="fr-FR"/>
              <a:t>24/08/12</a:t>
            </a:r>
          </a:p>
        </p:txBody>
      </p:sp>
      <p:sp>
        <p:nvSpPr>
          <p:cNvPr id="20483" name="Rectangle 7">
            <a:extLst>
              <a:ext uri="{FF2B5EF4-FFF2-40B4-BE49-F238E27FC236}">
                <a16:creationId xmlns:a16="http://schemas.microsoft.com/office/drawing/2014/main" id="{2B2887BD-FBE7-FB30-689F-28CACD8E04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 typeface="Times New Roman" panose="02020603050405020304" pitchFamily="18" charset="0"/>
              <a:buNone/>
            </a:pPr>
            <a:fld id="{9B2BDE5A-2055-4AFD-AE81-68CA1634E63A}" type="slidenum">
              <a:rPr lang="fr-FR" altLang="fr-FR" smtClean="0"/>
              <a:pPr>
                <a:spcBef>
                  <a:spcPct val="0"/>
                </a:spcBef>
                <a:buFont typeface="Times New Roman" panose="02020603050405020304" pitchFamily="18" charset="0"/>
                <a:buNone/>
              </a:pPr>
              <a:t>9</a:t>
            </a:fld>
            <a:endParaRPr lang="fr-FR" altLang="fr-FR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7C157773-0B6C-AB51-119F-C5CEACE0A55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64C65C01-5AE1-75A0-0709-A0B146B46369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fr-FR" altLang="fr-FR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4A8213-BD2B-1FF5-E53A-1AA9A79E5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C9C84-1BDC-452A-B057-4E4D83021163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D2D864-028E-5C90-FB8D-1E4ED684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C10236-0A70-1379-4783-9FBA99849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3F3EC-3DF7-484F-8447-4D428EE4EFF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5373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531140-10FB-368F-A6C0-7439DD19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019EA-2A1C-4213-961D-752DF902253A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3064D1-3614-3F72-7787-3B2B6399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E2203-BAD0-7C37-A929-D0A1FA01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CAAE8-7D3D-41C5-B1B8-4DC1F94C7F1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9312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A899D-CD46-AC68-81DB-2525DA213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33A64-3C05-44EB-ABFE-4DA8907D0B11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D2447-632D-7FB4-7890-986C68AF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64C751F-0E42-AC12-1648-961ED1E5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A987B-7510-4664-9880-09DC9549A44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7793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8F6D1C-B789-B102-F604-44147177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67DCC-0B98-4DA9-BD6A-41189EBEFF7C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10DCD8-8424-7F85-91B3-25B8BACCD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C0BB76-1F65-46C3-FBCF-35640B86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89E33-AD26-4E5E-942B-F82EE2BF76F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3426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1901A5-8909-82D9-B0DB-2DDF526CF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DB8F9-7509-4038-9DE6-C5F82FCE5AB1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A1064D-5B5D-6421-AB97-1EEC31B2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101AC3-F3B6-0FAA-3585-119803F14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6082E-05DE-434D-B0F6-5C64829ADF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9928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7E5B4A9-66FB-F778-8346-C35C8CF6A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6FE7-EC53-445C-9B55-3F6C3B3F9E65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B55AE0E6-7C06-7402-AC32-0A93D6370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4D46031E-146D-A135-FC38-A319846BD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2E409-D9CC-42E4-A28A-6129B7D43FE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8578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EF2B97B7-92D8-ABF2-C66B-3F4EE87F7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95AB5-A0FE-4F40-ABB2-264E1AD992A2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65A8C905-3B33-210D-43FF-9E8932F8A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03DF09F1-7AC2-8314-F4D4-E591A7C1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70909E-FED4-45D1-8A19-AF78B369BD9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6007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04A1AE5D-F5A8-AB3D-AB88-9E45FD2E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894F0-228E-4DC8-A92C-F58AC5766650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E68E59A-78D2-8335-2D58-78DC53B48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5C05DB2E-C14E-D343-D4C6-A88D4353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D97F0-BB1E-434A-85AD-5503BCD849D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81505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7EC9EF83-7AED-C2FF-16DD-0D3883C2D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CA76-52C5-48FE-A3CF-A20C03C8F7F1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8F42D03E-8F27-FB68-BA7A-92340E91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0629DE2F-B0DB-B897-2D9F-21AF030D3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D0814-8BDA-40A2-8235-7205526BD47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8028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37B9CD3-31B5-3235-ABE5-83D0AE179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DDBC2-0E72-44DE-8D35-628D8851AF4D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EF181D3-764A-BA2F-06E9-7C2B79981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BE424716-86BF-7635-E133-3585131E9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3F350-249E-41DA-8E0E-44C83D4FC04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598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B5176DD-5FA2-92B1-DFF4-0AA2C1C87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E464-8E7E-4274-9C41-353E200A2885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4CFB7E4E-E594-CDE4-B1E3-95D8DB95D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3EAA4B92-A759-97A0-2952-0009996D1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1E209-0B16-4E6E-9E17-D2347CDE20E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26093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6E0DE7B4-1093-FF34-7A06-F1B9421C8B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2E06C4A6-2395-A947-5CBE-1F44D3712F1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613579D-191C-F73F-9A0E-F97163FA21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350699B-36F7-460F-853E-B4EF29FCEDA8}" type="datetime1">
              <a:rPr lang="fr-FR" altLang="fr-FR"/>
              <a:pPr>
                <a:defRPr/>
              </a:pPr>
              <a:t>11/03/2025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AE3A8A-C215-1CF4-42FF-7B1EC0179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037B07-3D6F-2379-2CC0-92B26F2EE2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540D486-3FC6-46B6-B36C-60D75A99E07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4" charset="-128"/>
          <a:cs typeface="ＭＳ Ｐゴシック" pitchFamily="4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  <a:cs typeface="ＭＳ Ｐゴシック" pitchFamily="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4" charset="0"/>
          <a:ea typeface="ＭＳ Ｐゴシック" pitchFamily="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4" charset="-128"/>
          <a:cs typeface="ＭＳ Ｐゴシック" pitchFamily="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slide" Target="slide19.xml"/><Relationship Id="rId12" Type="http://schemas.openxmlformats.org/officeDocument/2006/relationships/slide" Target="slide30.xm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8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5.png"/><Relationship Id="rId5" Type="http://schemas.openxmlformats.org/officeDocument/2006/relationships/slide" Target="slide5.xml"/><Relationship Id="rId15" Type="http://schemas.openxmlformats.org/officeDocument/2006/relationships/image" Target="../media/image7.png"/><Relationship Id="rId10" Type="http://schemas.openxmlformats.org/officeDocument/2006/relationships/slide" Target="slide26.xml"/><Relationship Id="rId19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4.png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18.xml"/><Relationship Id="rId10" Type="http://schemas.openxmlformats.org/officeDocument/2006/relationships/image" Target="../media/image30.png"/><Relationship Id="rId19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7.png"/><Relationship Id="rId5" Type="http://schemas.openxmlformats.org/officeDocument/2006/relationships/image" Target="../media/image1.png"/><Relationship Id="rId15" Type="http://schemas.openxmlformats.org/officeDocument/2006/relationships/slide" Target="slide18.xml"/><Relationship Id="rId10" Type="http://schemas.openxmlformats.org/officeDocument/2006/relationships/image" Target="../media/image30.png"/><Relationship Id="rId19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3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7.png"/><Relationship Id="rId1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1.png"/><Relationship Id="rId12" Type="http://schemas.openxmlformats.org/officeDocument/2006/relationships/image" Target="../media/image34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.png"/><Relationship Id="rId15" Type="http://schemas.openxmlformats.org/officeDocument/2006/relationships/image" Target="../media/image5.png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slide" Target="slide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9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34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3.png"/><Relationship Id="rId5" Type="http://schemas.openxmlformats.org/officeDocument/2006/relationships/image" Target="../media/image31.png"/><Relationship Id="rId1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2.png"/><Relationship Id="rId14" Type="http://schemas.openxmlformats.org/officeDocument/2006/relationships/slide" Target="slide2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png"/><Relationship Id="rId1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3.png"/><Relationship Id="rId17" Type="http://schemas.openxmlformats.org/officeDocument/2006/relationships/slide" Target="slide30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36.png"/><Relationship Id="rId15" Type="http://schemas.openxmlformats.org/officeDocument/2006/relationships/slide" Target="slide26.xml"/><Relationship Id="rId10" Type="http://schemas.openxmlformats.org/officeDocument/2006/relationships/image" Target="../media/image37.png"/><Relationship Id="rId19" Type="http://schemas.openxmlformats.org/officeDocument/2006/relationships/slide" Target="slide11.xml"/><Relationship Id="rId4" Type="http://schemas.openxmlformats.org/officeDocument/2006/relationships/image" Target="../media/image35.png"/><Relationship Id="rId9" Type="http://schemas.openxmlformats.org/officeDocument/2006/relationships/image" Target="../media/image2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png"/><Relationship Id="rId1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slide" Target="slide30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1.png"/><Relationship Id="rId15" Type="http://schemas.openxmlformats.org/officeDocument/2006/relationships/slide" Target="slide26.xml"/><Relationship Id="rId10" Type="http://schemas.openxmlformats.org/officeDocument/2006/relationships/image" Target="../media/image37.png"/><Relationship Id="rId19" Type="http://schemas.openxmlformats.org/officeDocument/2006/relationships/slide" Target="slide11.xml"/><Relationship Id="rId4" Type="http://schemas.openxmlformats.org/officeDocument/2006/relationships/image" Target="../media/image38.png"/><Relationship Id="rId9" Type="http://schemas.openxmlformats.org/officeDocument/2006/relationships/image" Target="../media/image35.png"/><Relationship Id="rId1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17" Type="http://schemas.openxmlformats.org/officeDocument/2006/relationships/slide" Target="slide11.xm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slide" Target="slide30.xml"/><Relationship Id="rId10" Type="http://schemas.openxmlformats.org/officeDocument/2006/relationships/image" Target="../media/image3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Relationship Id="rId1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17" Type="http://schemas.openxmlformats.org/officeDocument/2006/relationships/slide" Target="slide11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slide" Target="slide30.xml"/><Relationship Id="rId10" Type="http://schemas.openxmlformats.org/officeDocument/2006/relationships/image" Target="../media/image3.png"/><Relationship Id="rId4" Type="http://schemas.openxmlformats.org/officeDocument/2006/relationships/image" Target="../media/image40.png"/><Relationship Id="rId9" Type="http://schemas.openxmlformats.org/officeDocument/2006/relationships/image" Target="../media/image35.png"/><Relationship Id="rId1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17.png"/><Relationship Id="rId5" Type="http://schemas.openxmlformats.org/officeDocument/2006/relationships/image" Target="../media/image41.png"/><Relationship Id="rId15" Type="http://schemas.openxmlformats.org/officeDocument/2006/relationships/image" Target="../media/image4.png"/><Relationship Id="rId10" Type="http://schemas.openxmlformats.org/officeDocument/2006/relationships/image" Target="../media/image42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slide" Target="slide7.xml"/><Relationship Id="rId1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8.png"/><Relationship Id="rId5" Type="http://schemas.openxmlformats.org/officeDocument/2006/relationships/image" Target="../media/image1.png"/><Relationship Id="rId15" Type="http://schemas.openxmlformats.org/officeDocument/2006/relationships/slide" Target="slide2.xml"/><Relationship Id="rId10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16.png"/><Relationship Id="rId1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image" Target="../media/image14.png"/><Relationship Id="rId7" Type="http://schemas.openxmlformats.org/officeDocument/2006/relationships/image" Target="../media/image43.png"/><Relationship Id="rId12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18.xml"/><Relationship Id="rId5" Type="http://schemas.openxmlformats.org/officeDocument/2006/relationships/image" Target="../media/image2.png"/><Relationship Id="rId15" Type="http://schemas.openxmlformats.org/officeDocument/2006/relationships/image" Target="../media/image19.png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3.png"/><Relationship Id="rId1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slide" Target="slide18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image" Target="../media/image23.png"/><Relationship Id="rId10" Type="http://schemas.openxmlformats.org/officeDocument/2006/relationships/image" Target="../media/image3.png"/><Relationship Id="rId4" Type="http://schemas.openxmlformats.org/officeDocument/2006/relationships/image" Target="../media/image1.png"/><Relationship Id="rId9" Type="http://schemas.openxmlformats.org/officeDocument/2006/relationships/image" Target="../media/image41.png"/><Relationship Id="rId1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7.xml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44.png"/><Relationship Id="rId14" Type="http://schemas.openxmlformats.org/officeDocument/2006/relationships/slide" Target="slide1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7.xml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44.png"/><Relationship Id="rId14" Type="http://schemas.openxmlformats.org/officeDocument/2006/relationships/slide" Target="slide18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slide" Target="slide7.xml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5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28.png"/><Relationship Id="rId4" Type="http://schemas.openxmlformats.org/officeDocument/2006/relationships/image" Target="../media/image1.png"/><Relationship Id="rId9" Type="http://schemas.openxmlformats.org/officeDocument/2006/relationships/image" Target="../media/image44.png"/><Relationship Id="rId14" Type="http://schemas.openxmlformats.org/officeDocument/2006/relationships/slide" Target="slide18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7.xml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43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44.png"/><Relationship Id="rId4" Type="http://schemas.openxmlformats.org/officeDocument/2006/relationships/image" Target="../media/image1.png"/><Relationship Id="rId9" Type="http://schemas.openxmlformats.org/officeDocument/2006/relationships/image" Target="../media/image45.png"/><Relationship Id="rId14" Type="http://schemas.openxmlformats.org/officeDocument/2006/relationships/slide" Target="slide18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9.png"/><Relationship Id="rId1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34.png"/><Relationship Id="rId17" Type="http://schemas.openxmlformats.org/officeDocument/2006/relationships/slide" Target="slide11.xml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7.png"/><Relationship Id="rId5" Type="http://schemas.openxmlformats.org/officeDocument/2006/relationships/image" Target="../media/image46.png"/><Relationship Id="rId15" Type="http://schemas.openxmlformats.org/officeDocument/2006/relationships/slide" Target="slide30.xml"/><Relationship Id="rId10" Type="http://schemas.openxmlformats.org/officeDocument/2006/relationships/image" Target="../media/image2.png"/><Relationship Id="rId4" Type="http://schemas.openxmlformats.org/officeDocument/2006/relationships/image" Target="../media/image31.png"/><Relationship Id="rId9" Type="http://schemas.openxmlformats.org/officeDocument/2006/relationships/image" Target="../media/image9.png"/><Relationship Id="rId14" Type="http://schemas.openxmlformats.org/officeDocument/2006/relationships/slide" Target="slide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1.png"/><Relationship Id="rId15" Type="http://schemas.openxmlformats.org/officeDocument/2006/relationships/slide" Target="slide26.xml"/><Relationship Id="rId10" Type="http://schemas.openxmlformats.org/officeDocument/2006/relationships/image" Target="../media/image37.png"/><Relationship Id="rId19" Type="http://schemas.openxmlformats.org/officeDocument/2006/relationships/image" Target="../media/image3.png"/><Relationship Id="rId4" Type="http://schemas.openxmlformats.org/officeDocument/2006/relationships/image" Target="../media/image36.png"/><Relationship Id="rId9" Type="http://schemas.openxmlformats.org/officeDocument/2006/relationships/image" Target="../media/image48.png"/><Relationship Id="rId1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5.png"/><Relationship Id="rId1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6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48.png"/><Relationship Id="rId5" Type="http://schemas.openxmlformats.org/officeDocument/2006/relationships/image" Target="../media/image1.png"/><Relationship Id="rId15" Type="http://schemas.openxmlformats.org/officeDocument/2006/relationships/slide" Target="slide26.xml"/><Relationship Id="rId10" Type="http://schemas.openxmlformats.org/officeDocument/2006/relationships/image" Target="../media/image29.png"/><Relationship Id="rId19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Relationship Id="rId1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image" Target="../media/image6.png"/><Relationship Id="rId10" Type="http://schemas.openxmlformats.org/officeDocument/2006/relationships/image" Target="../media/image5.png"/><Relationship Id="rId4" Type="http://schemas.openxmlformats.org/officeDocument/2006/relationships/image" Target="../media/image46.png"/><Relationship Id="rId9" Type="http://schemas.openxmlformats.org/officeDocument/2006/relationships/image" Target="../media/image48.png"/><Relationship Id="rId1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slide" Target="slide1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26.xml"/><Relationship Id="rId3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19.pn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4.png"/><Relationship Id="rId5" Type="http://schemas.openxmlformats.org/officeDocument/2006/relationships/image" Target="../media/image1.png"/><Relationship Id="rId15" Type="http://schemas.openxmlformats.org/officeDocument/2006/relationships/slide" Target="slide30.xml"/><Relationship Id="rId10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2.png"/><Relationship Id="rId1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17" Type="http://schemas.openxmlformats.org/officeDocument/2006/relationships/slide" Target="slide30.xml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52.png"/><Relationship Id="rId15" Type="http://schemas.openxmlformats.org/officeDocument/2006/relationships/slide" Target="slide26.xml"/><Relationship Id="rId10" Type="http://schemas.openxmlformats.org/officeDocument/2006/relationships/image" Target="../media/image37.png"/><Relationship Id="rId19" Type="http://schemas.openxmlformats.org/officeDocument/2006/relationships/image" Target="../media/image3.png"/><Relationship Id="rId4" Type="http://schemas.openxmlformats.org/officeDocument/2006/relationships/image" Target="../media/image51.png"/><Relationship Id="rId9" Type="http://schemas.openxmlformats.org/officeDocument/2006/relationships/image" Target="../media/image2.png"/><Relationship Id="rId1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4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12" Type="http://schemas.openxmlformats.org/officeDocument/2006/relationships/image" Target="../media/image6.png"/><Relationship Id="rId17" Type="http://schemas.openxmlformats.org/officeDocument/2006/relationships/slide" Target="slide30.xml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29.png"/><Relationship Id="rId5" Type="http://schemas.openxmlformats.org/officeDocument/2006/relationships/image" Target="../media/image52.png"/><Relationship Id="rId15" Type="http://schemas.openxmlformats.org/officeDocument/2006/relationships/slide" Target="slide26.xml"/><Relationship Id="rId10" Type="http://schemas.openxmlformats.org/officeDocument/2006/relationships/image" Target="../media/image37.png"/><Relationship Id="rId19" Type="http://schemas.openxmlformats.org/officeDocument/2006/relationships/image" Target="../media/image3.png"/><Relationship Id="rId4" Type="http://schemas.openxmlformats.org/officeDocument/2006/relationships/image" Target="../media/image51.png"/><Relationship Id="rId9" Type="http://schemas.openxmlformats.org/officeDocument/2006/relationships/image" Target="../media/image2.png"/><Relationship Id="rId14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4.png"/><Relationship Id="rId18" Type="http://schemas.openxmlformats.org/officeDocument/2006/relationships/slide" Target="slide11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6.png"/><Relationship Id="rId17" Type="http://schemas.openxmlformats.org/officeDocument/2006/relationships/slide" Target="slide30.xml"/><Relationship Id="rId2" Type="http://schemas.openxmlformats.org/officeDocument/2006/relationships/notesSlide" Target="../notesSlides/notesSlide3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9.png"/><Relationship Id="rId5" Type="http://schemas.openxmlformats.org/officeDocument/2006/relationships/image" Target="../media/image1.png"/><Relationship Id="rId15" Type="http://schemas.openxmlformats.org/officeDocument/2006/relationships/slide" Target="slide26.xml"/><Relationship Id="rId10" Type="http://schemas.openxmlformats.org/officeDocument/2006/relationships/image" Target="../media/image37.png"/><Relationship Id="rId19" Type="http://schemas.openxmlformats.org/officeDocument/2006/relationships/image" Target="../media/image3.png"/><Relationship Id="rId4" Type="http://schemas.openxmlformats.org/officeDocument/2006/relationships/image" Target="../media/image38.png"/><Relationship Id="rId9" Type="http://schemas.openxmlformats.org/officeDocument/2006/relationships/image" Target="../media/image51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.png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2.png"/><Relationship Id="rId5" Type="http://schemas.openxmlformats.org/officeDocument/2006/relationships/image" Target="../media/image2.png"/><Relationship Id="rId15" Type="http://schemas.openxmlformats.org/officeDocument/2006/relationships/slide" Target="slide2.xml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20.png"/><Relationship Id="rId14" Type="http://schemas.openxmlformats.org/officeDocument/2006/relationships/slide" Target="slide1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.png"/><Relationship Id="rId1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2.png"/><Relationship Id="rId12" Type="http://schemas.openxmlformats.org/officeDocument/2006/relationships/slide" Target="slide7.xml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5" Type="http://schemas.openxmlformats.org/officeDocument/2006/relationships/image" Target="../media/image1.png"/><Relationship Id="rId15" Type="http://schemas.openxmlformats.org/officeDocument/2006/relationships/slide" Target="slide2.xml"/><Relationship Id="rId10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9.png"/><Relationship Id="rId1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slide" Target="slide2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slide" Target="slide18.xml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3.png"/><Relationship Id="rId5" Type="http://schemas.openxmlformats.org/officeDocument/2006/relationships/image" Target="../media/image2.png"/><Relationship Id="rId15" Type="http://schemas.openxmlformats.org/officeDocument/2006/relationships/image" Target="../media/image23.png"/><Relationship Id="rId10" Type="http://schemas.openxmlformats.org/officeDocument/2006/relationships/slide" Target="slide7.xml"/><Relationship Id="rId4" Type="http://schemas.openxmlformats.org/officeDocument/2006/relationships/image" Target="../media/image1.png"/><Relationship Id="rId9" Type="http://schemas.openxmlformats.org/officeDocument/2006/relationships/image" Target="../media/image24.png"/><Relationship Id="rId1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3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slide" Target="slide7.xml"/><Relationship Id="rId5" Type="http://schemas.openxmlformats.org/officeDocument/2006/relationships/image" Target="../media/image2.png"/><Relationship Id="rId15" Type="http://schemas.openxmlformats.org/officeDocument/2006/relationships/image" Target="../media/image4.png"/><Relationship Id="rId10" Type="http://schemas.openxmlformats.org/officeDocument/2006/relationships/image" Target="../media/image24.png"/><Relationship Id="rId4" Type="http://schemas.openxmlformats.org/officeDocument/2006/relationships/image" Target="../media/image1.png"/><Relationship Id="rId9" Type="http://schemas.openxmlformats.org/officeDocument/2006/relationships/image" Target="../media/image25.png"/><Relationship Id="rId1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7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9.png"/><Relationship Id="rId12" Type="http://schemas.openxmlformats.org/officeDocument/2006/relationships/image" Target="../media/image24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5" Type="http://schemas.openxmlformats.org/officeDocument/2006/relationships/image" Target="../media/image2.png"/><Relationship Id="rId15" Type="http://schemas.openxmlformats.org/officeDocument/2006/relationships/slide" Target="slide18.xml"/><Relationship Id="rId10" Type="http://schemas.openxmlformats.org/officeDocument/2006/relationships/image" Target="../media/image30.png"/><Relationship Id="rId19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29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18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12" Type="http://schemas.openxmlformats.org/officeDocument/2006/relationships/image" Target="../media/image24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6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25.png"/><Relationship Id="rId5" Type="http://schemas.openxmlformats.org/officeDocument/2006/relationships/image" Target="../media/image1.png"/><Relationship Id="rId15" Type="http://schemas.openxmlformats.org/officeDocument/2006/relationships/slide" Target="slide18.xml"/><Relationship Id="rId10" Type="http://schemas.openxmlformats.org/officeDocument/2006/relationships/image" Target="../media/image30.png"/><Relationship Id="rId19" Type="http://schemas.openxmlformats.org/officeDocument/2006/relationships/image" Target="../media/image19.png"/><Relationship Id="rId4" Type="http://schemas.openxmlformats.org/officeDocument/2006/relationships/image" Target="../media/image29.png"/><Relationship Id="rId9" Type="http://schemas.openxmlformats.org/officeDocument/2006/relationships/image" Target="../media/image28.png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19">
            <a:extLst>
              <a:ext uri="{FF2B5EF4-FFF2-40B4-BE49-F238E27FC236}">
                <a16:creationId xmlns:a16="http://schemas.microsoft.com/office/drawing/2014/main" id="{773FB363-6B82-D403-8E88-1AB2705CE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ZoneTexte 1">
            <a:extLst>
              <a:ext uri="{FF2B5EF4-FFF2-40B4-BE49-F238E27FC236}">
                <a16:creationId xmlns:a16="http://schemas.microsoft.com/office/drawing/2014/main" id="{0B57D349-8F1F-9FEA-4234-EC2789F1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438" y="6508750"/>
            <a:ext cx="18002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</a:t>
            </a:r>
          </a:p>
        </p:txBody>
      </p:sp>
      <p:pic>
        <p:nvPicPr>
          <p:cNvPr id="3076" name="Image 1">
            <a:extLst>
              <a:ext uri="{FF2B5EF4-FFF2-40B4-BE49-F238E27FC236}">
                <a16:creationId xmlns:a16="http://schemas.microsoft.com/office/drawing/2014/main" id="{1682E612-A5B6-3BEC-27A0-347762AE3D9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19113"/>
            <a:ext cx="3281363" cy="81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e 2">
            <a:extLst>
              <a:ext uri="{FF2B5EF4-FFF2-40B4-BE49-F238E27FC236}">
                <a16:creationId xmlns:a16="http://schemas.microsoft.com/office/drawing/2014/main" id="{DAF8E3A2-1806-1700-327C-E22C0DCCA00A}"/>
              </a:ext>
            </a:extLst>
          </p:cNvPr>
          <p:cNvGrpSpPr>
            <a:grpSpLocks/>
          </p:cNvGrpSpPr>
          <p:nvPr/>
        </p:nvGrpSpPr>
        <p:grpSpPr bwMode="auto">
          <a:xfrm>
            <a:off x="2362200" y="2498725"/>
            <a:ext cx="1047750" cy="288925"/>
            <a:chOff x="2362200" y="2498060"/>
            <a:chExt cx="1047750" cy="289107"/>
          </a:xfrm>
        </p:grpSpPr>
        <p:pic>
          <p:nvPicPr>
            <p:cNvPr id="3090" name="Image 1">
              <a:hlinkClick r:id="rId5" action="ppaction://hlinksldjump"/>
              <a:extLst>
                <a:ext uri="{FF2B5EF4-FFF2-40B4-BE49-F238E27FC236}">
                  <a16:creationId xmlns:a16="http://schemas.microsoft.com/office/drawing/2014/main" id="{39A186D2-0024-ADA1-30E1-49A9D3BD4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Image 13">
              <a:hlinkClick r:id="rId7" action="ppaction://hlinksldjump"/>
              <a:extLst>
                <a:ext uri="{FF2B5EF4-FFF2-40B4-BE49-F238E27FC236}">
                  <a16:creationId xmlns:a16="http://schemas.microsoft.com/office/drawing/2014/main" id="{DDF45BCC-FBDC-FC07-9E9C-30BBDDFB3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Imag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BDA51731-3E09-7DAB-1121-267F3AE1A2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8" name="Groupe 3">
            <a:extLst>
              <a:ext uri="{FF2B5EF4-FFF2-40B4-BE49-F238E27FC236}">
                <a16:creationId xmlns:a16="http://schemas.microsoft.com/office/drawing/2014/main" id="{0797AC7C-A07A-A6CF-671F-562F0C5AB1BA}"/>
              </a:ext>
            </a:extLst>
          </p:cNvPr>
          <p:cNvGrpSpPr>
            <a:grpSpLocks/>
          </p:cNvGrpSpPr>
          <p:nvPr/>
        </p:nvGrpSpPr>
        <p:grpSpPr bwMode="auto">
          <a:xfrm>
            <a:off x="6256338" y="2490788"/>
            <a:ext cx="1008062" cy="282575"/>
            <a:chOff x="6256356" y="2491388"/>
            <a:chExt cx="1008044" cy="282332"/>
          </a:xfrm>
        </p:grpSpPr>
        <p:pic>
          <p:nvPicPr>
            <p:cNvPr id="3087" name="Image 3" descr="Une image contenant Graphique, logo, Police, conception&#10;&#10;Description générée automatiquement">
              <a:hlinkClick r:id="rId10" action="ppaction://hlinksldjump"/>
              <a:extLst>
                <a:ext uri="{FF2B5EF4-FFF2-40B4-BE49-F238E27FC236}">
                  <a16:creationId xmlns:a16="http://schemas.microsoft.com/office/drawing/2014/main" id="{00C365BD-173F-78E4-8EF9-41BA60E62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Image 6" descr="Une image contenant Graphique, clipart, conception&#10;&#10;Description générée automatiquement">
              <a:hlinkClick r:id="rId12" action="ppaction://hlinksldjump"/>
              <a:extLst>
                <a:ext uri="{FF2B5EF4-FFF2-40B4-BE49-F238E27FC236}">
                  <a16:creationId xmlns:a16="http://schemas.microsoft.com/office/drawing/2014/main" id="{E034C7DA-2418-4A3D-5D24-3822664E1A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Image 12">
              <a:hlinkClick r:id="rId14" action="ppaction://hlinksldjump"/>
              <a:extLst>
                <a:ext uri="{FF2B5EF4-FFF2-40B4-BE49-F238E27FC236}">
                  <a16:creationId xmlns:a16="http://schemas.microsoft.com/office/drawing/2014/main" id="{DEE5CA48-26B6-12C3-3430-81C176C8767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79" name="Groupe 8">
            <a:extLst>
              <a:ext uri="{FF2B5EF4-FFF2-40B4-BE49-F238E27FC236}">
                <a16:creationId xmlns:a16="http://schemas.microsoft.com/office/drawing/2014/main" id="{8A405B7E-4327-8DD2-C53B-7B6A845B0274}"/>
              </a:ext>
            </a:extLst>
          </p:cNvPr>
          <p:cNvGrpSpPr>
            <a:grpSpLocks/>
          </p:cNvGrpSpPr>
          <p:nvPr/>
        </p:nvGrpSpPr>
        <p:grpSpPr bwMode="auto">
          <a:xfrm>
            <a:off x="6923088" y="103188"/>
            <a:ext cx="2060575" cy="1044575"/>
            <a:chOff x="6988885" y="177392"/>
            <a:chExt cx="2059865" cy="1044984"/>
          </a:xfrm>
        </p:grpSpPr>
        <p:pic>
          <p:nvPicPr>
            <p:cNvPr id="3085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3FCE076D-2AFA-58A0-025B-04A56FC68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Image 6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0103D4B3-9A3C-23B6-F535-BB74F658D8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80" name="Image 1">
            <a:extLst>
              <a:ext uri="{FF2B5EF4-FFF2-40B4-BE49-F238E27FC236}">
                <a16:creationId xmlns:a16="http://schemas.microsoft.com/office/drawing/2014/main" id="{B6F025B0-C7F3-3DF5-33FF-D86838EEB1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3581400" y="4763"/>
            <a:ext cx="2017713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Image 6">
            <a:extLst>
              <a:ext uri="{FF2B5EF4-FFF2-40B4-BE49-F238E27FC236}">
                <a16:creationId xmlns:a16="http://schemas.microsoft.com/office/drawing/2014/main" id="{A2F79824-EBEA-F082-802D-F4D3689D5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873375"/>
            <a:ext cx="2184400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Image 8">
            <a:extLst>
              <a:ext uri="{FF2B5EF4-FFF2-40B4-BE49-F238E27FC236}">
                <a16:creationId xmlns:a16="http://schemas.microsoft.com/office/drawing/2014/main" id="{627954BB-E47E-8C81-DB94-7564CDA06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775" y="2873375"/>
            <a:ext cx="21669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Image 20">
            <a:extLst>
              <a:ext uri="{FF2B5EF4-FFF2-40B4-BE49-F238E27FC236}">
                <a16:creationId xmlns:a16="http://schemas.microsoft.com/office/drawing/2014/main" id="{3C1BB313-D3AF-9B13-43DA-E4977A39F08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038" y="1968500"/>
            <a:ext cx="22320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Image 16">
            <a:extLst>
              <a:ext uri="{FF2B5EF4-FFF2-40B4-BE49-F238E27FC236}">
                <a16:creationId xmlns:a16="http://schemas.microsoft.com/office/drawing/2014/main" id="{65FED60B-B191-6C8C-3A66-1E07A8B41B2E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1816100" y="1914525"/>
            <a:ext cx="230346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5">
            <a:extLst>
              <a:ext uri="{FF2B5EF4-FFF2-40B4-BE49-F238E27FC236}">
                <a16:creationId xmlns:a16="http://schemas.microsoft.com/office/drawing/2014/main" id="{0F461BC9-6AE6-6DD0-67D6-A2DE28AE5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Image 2">
            <a:extLst>
              <a:ext uri="{FF2B5EF4-FFF2-40B4-BE49-F238E27FC236}">
                <a16:creationId xmlns:a16="http://schemas.microsoft.com/office/drawing/2014/main" id="{374BD3DB-EFB2-BA94-0167-836D7BE31B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19">
            <a:extLst>
              <a:ext uri="{FF2B5EF4-FFF2-40B4-BE49-F238E27FC236}">
                <a16:creationId xmlns:a16="http://schemas.microsoft.com/office/drawing/2014/main" id="{E94F09DA-856B-51D4-681D-DB7A1CE246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1DAED2D1-5CCF-1561-0F0B-327745BB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510" name="Image 1">
            <a:extLst>
              <a:ext uri="{FF2B5EF4-FFF2-40B4-BE49-F238E27FC236}">
                <a16:creationId xmlns:a16="http://schemas.microsoft.com/office/drawing/2014/main" id="{24281D69-3181-2F2F-72F8-421D786061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2">
            <a:extLst>
              <a:ext uri="{FF2B5EF4-FFF2-40B4-BE49-F238E27FC236}">
                <a16:creationId xmlns:a16="http://schemas.microsoft.com/office/drawing/2014/main" id="{291C964E-624B-C0A9-240A-ECA0EAF2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1512" name="ZoneTexte 1">
            <a:extLst>
              <a:ext uri="{FF2B5EF4-FFF2-40B4-BE49-F238E27FC236}">
                <a16:creationId xmlns:a16="http://schemas.microsoft.com/office/drawing/2014/main" id="{9E12CE73-3F23-4FA8-3F22-14690ED3A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21513" name="Image 16">
            <a:extLst>
              <a:ext uri="{FF2B5EF4-FFF2-40B4-BE49-F238E27FC236}">
                <a16:creationId xmlns:a16="http://schemas.microsoft.com/office/drawing/2014/main" id="{68777660-B8D9-9254-EEBA-2FE9E0954F7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Image 31">
            <a:extLst>
              <a:ext uri="{FF2B5EF4-FFF2-40B4-BE49-F238E27FC236}">
                <a16:creationId xmlns:a16="http://schemas.microsoft.com/office/drawing/2014/main" id="{B2F7E31F-E554-90E4-292D-E21B46E3BE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e 28">
            <a:extLst>
              <a:ext uri="{FF2B5EF4-FFF2-40B4-BE49-F238E27FC236}">
                <a16:creationId xmlns:a16="http://schemas.microsoft.com/office/drawing/2014/main" id="{0614B393-A84D-B192-BFAF-C83347AC94FB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21532" name="Image 1">
              <a:extLst>
                <a:ext uri="{FF2B5EF4-FFF2-40B4-BE49-F238E27FC236}">
                  <a16:creationId xmlns:a16="http://schemas.microsoft.com/office/drawing/2014/main" id="{4881431F-17B9-053F-DE13-C6BF3FEDA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3" name="Image 28">
              <a:extLst>
                <a:ext uri="{FF2B5EF4-FFF2-40B4-BE49-F238E27FC236}">
                  <a16:creationId xmlns:a16="http://schemas.microsoft.com/office/drawing/2014/main" id="{DB1D9135-5360-EF70-8E43-DDA5DAA0D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7F0EA245-AD19-9E93-DB4D-317CE22638E6}"/>
              </a:ext>
            </a:extLst>
          </p:cNvPr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1517" name="Image 2">
            <a:extLst>
              <a:ext uri="{FF2B5EF4-FFF2-40B4-BE49-F238E27FC236}">
                <a16:creationId xmlns:a16="http://schemas.microsoft.com/office/drawing/2014/main" id="{D135D66C-83D6-B277-F25F-569B16C14A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ZoneTexte 37">
            <a:extLst>
              <a:ext uri="{FF2B5EF4-FFF2-40B4-BE49-F238E27FC236}">
                <a16:creationId xmlns:a16="http://schemas.microsoft.com/office/drawing/2014/main" id="{D01D8DF8-6E06-8B19-EA72-D9D298D42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+ 3</a:t>
            </a:r>
          </a:p>
        </p:txBody>
      </p:sp>
      <p:sp>
        <p:nvSpPr>
          <p:cNvPr id="30" name="Rectangle à coins arrondis 25">
            <a:extLst>
              <a:ext uri="{FF2B5EF4-FFF2-40B4-BE49-F238E27FC236}">
                <a16:creationId xmlns:a16="http://schemas.microsoft.com/office/drawing/2014/main" id="{F90774EC-703E-0B2E-2A95-67FA62491AC0}"/>
              </a:ext>
            </a:extLst>
          </p:cNvPr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1520" name="Text Box 2">
            <a:extLst>
              <a:ext uri="{FF2B5EF4-FFF2-40B4-BE49-F238E27FC236}">
                <a16:creationId xmlns:a16="http://schemas.microsoft.com/office/drawing/2014/main" id="{D632ECCB-49F2-171D-F7EA-13F37413A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8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21" name="Image 4">
            <a:extLst>
              <a:ext uri="{FF2B5EF4-FFF2-40B4-BE49-F238E27FC236}">
                <a16:creationId xmlns:a16="http://schemas.microsoft.com/office/drawing/2014/main" id="{53CAD97E-2985-C05F-0B40-B592F4BE6BC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2" name="Image 2">
            <a:extLst>
              <a:ext uri="{FF2B5EF4-FFF2-40B4-BE49-F238E27FC236}">
                <a16:creationId xmlns:a16="http://schemas.microsoft.com/office/drawing/2014/main" id="{83D6CB74-4119-3972-1D12-52D99FF5AC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0188"/>
            <a:ext cx="317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Image 4">
            <a:extLst>
              <a:ext uri="{FF2B5EF4-FFF2-40B4-BE49-F238E27FC236}">
                <a16:creationId xmlns:a16="http://schemas.microsoft.com/office/drawing/2014/main" id="{CBD0B6D6-3F1D-F128-3579-188E6EE7AB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Image 1">
            <a:extLst>
              <a:ext uri="{FF2B5EF4-FFF2-40B4-BE49-F238E27FC236}">
                <a16:creationId xmlns:a16="http://schemas.microsoft.com/office/drawing/2014/main" id="{3011F4FF-E080-1CC4-77A7-38ED8E375AE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5" name="Groupe 1">
            <a:extLst>
              <a:ext uri="{FF2B5EF4-FFF2-40B4-BE49-F238E27FC236}">
                <a16:creationId xmlns:a16="http://schemas.microsoft.com/office/drawing/2014/main" id="{625E9E94-EF76-CA8E-6D06-839E709D07FF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21529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048740AA-DC67-9F0A-B51F-4E42F3A4B7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0" name="Image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E4A0EFC8-BB4A-2B08-8035-EA8A7E45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1" name="Image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8C2A0803-D780-B6A6-501C-1DC990C7813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26" name="Groupe 2">
            <a:extLst>
              <a:ext uri="{FF2B5EF4-FFF2-40B4-BE49-F238E27FC236}">
                <a16:creationId xmlns:a16="http://schemas.microsoft.com/office/drawing/2014/main" id="{6560EB25-407B-7470-FFAA-2BCF9A403CC8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21527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567946DA-A761-DD95-58C8-E91AC69E6B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7F9576CE-5ED0-BFFD-4124-B92E91366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 15">
            <a:extLst>
              <a:ext uri="{FF2B5EF4-FFF2-40B4-BE49-F238E27FC236}">
                <a16:creationId xmlns:a16="http://schemas.microsoft.com/office/drawing/2014/main" id="{4507B5EA-2819-229E-6DB4-8E217E8B61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Image 2">
            <a:extLst>
              <a:ext uri="{FF2B5EF4-FFF2-40B4-BE49-F238E27FC236}">
                <a16:creationId xmlns:a16="http://schemas.microsoft.com/office/drawing/2014/main" id="{EE873AF8-CD85-445B-C9DC-273E5343B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Image 2">
            <a:extLst>
              <a:ext uri="{FF2B5EF4-FFF2-40B4-BE49-F238E27FC236}">
                <a16:creationId xmlns:a16="http://schemas.microsoft.com/office/drawing/2014/main" id="{04E4381E-FAC2-ACBC-06C3-0FD911688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4040188"/>
            <a:ext cx="3175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mage 19">
            <a:extLst>
              <a:ext uri="{FF2B5EF4-FFF2-40B4-BE49-F238E27FC236}">
                <a16:creationId xmlns:a16="http://schemas.microsoft.com/office/drawing/2014/main" id="{CB4E82B8-E457-554A-E906-F39A04A97F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ADE98886-5C40-B8DB-695D-8783C14EA2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559" name="Image 1">
            <a:extLst>
              <a:ext uri="{FF2B5EF4-FFF2-40B4-BE49-F238E27FC236}">
                <a16:creationId xmlns:a16="http://schemas.microsoft.com/office/drawing/2014/main" id="{77974899-547B-A021-9DC0-4D2FF6C7CC2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2">
            <a:extLst>
              <a:ext uri="{FF2B5EF4-FFF2-40B4-BE49-F238E27FC236}">
                <a16:creationId xmlns:a16="http://schemas.microsoft.com/office/drawing/2014/main" id="{DBF3A9C3-3368-6929-DF16-E5DF85B4C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23561" name="ZoneTexte 1">
            <a:extLst>
              <a:ext uri="{FF2B5EF4-FFF2-40B4-BE49-F238E27FC236}">
                <a16:creationId xmlns:a16="http://schemas.microsoft.com/office/drawing/2014/main" id="{1A3D15B1-BC4D-187A-BAC8-3B40C6FC8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23562" name="Image 16">
            <a:extLst>
              <a:ext uri="{FF2B5EF4-FFF2-40B4-BE49-F238E27FC236}">
                <a16:creationId xmlns:a16="http://schemas.microsoft.com/office/drawing/2014/main" id="{E8872D1D-9AE9-820D-5339-C3F6B535A27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Image 31">
            <a:extLst>
              <a:ext uri="{FF2B5EF4-FFF2-40B4-BE49-F238E27FC236}">
                <a16:creationId xmlns:a16="http://schemas.microsoft.com/office/drawing/2014/main" id="{809E8BFC-399A-C5D3-05B6-9D65DAB74C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4" name="Groupe 28">
            <a:extLst>
              <a:ext uri="{FF2B5EF4-FFF2-40B4-BE49-F238E27FC236}">
                <a16:creationId xmlns:a16="http://schemas.microsoft.com/office/drawing/2014/main" id="{73CED38F-3C43-D9AC-8956-FC28E93C0586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23580" name="Image 1">
              <a:extLst>
                <a:ext uri="{FF2B5EF4-FFF2-40B4-BE49-F238E27FC236}">
                  <a16:creationId xmlns:a16="http://schemas.microsoft.com/office/drawing/2014/main" id="{779AF6A0-46AE-7260-C6C8-F3C21C05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Image 28">
              <a:extLst>
                <a:ext uri="{FF2B5EF4-FFF2-40B4-BE49-F238E27FC236}">
                  <a16:creationId xmlns:a16="http://schemas.microsoft.com/office/drawing/2014/main" id="{057A9C65-7071-0D78-1294-5D08ACF75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AB0AB49E-1E1E-D926-5DE2-686A2207EAA4}"/>
              </a:ext>
            </a:extLst>
          </p:cNvPr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3566" name="Image 2">
            <a:extLst>
              <a:ext uri="{FF2B5EF4-FFF2-40B4-BE49-F238E27FC236}">
                <a16:creationId xmlns:a16="http://schemas.microsoft.com/office/drawing/2014/main" id="{B1B23A9D-8AA8-B9B7-175B-6126897F85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ZoneTexte 37">
            <a:extLst>
              <a:ext uri="{FF2B5EF4-FFF2-40B4-BE49-F238E27FC236}">
                <a16:creationId xmlns:a16="http://schemas.microsoft.com/office/drawing/2014/main" id="{1DCF3F5F-4998-D394-4452-67548DBC9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+ 3</a:t>
            </a:r>
          </a:p>
        </p:txBody>
      </p:sp>
      <p:pic>
        <p:nvPicPr>
          <p:cNvPr id="23568" name="Image 28">
            <a:extLst>
              <a:ext uri="{FF2B5EF4-FFF2-40B4-BE49-F238E27FC236}">
                <a16:creationId xmlns:a16="http://schemas.microsoft.com/office/drawing/2014/main" id="{B72FB35B-479C-EC51-8E59-57CF55906D4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701"/>
          <a:stretch>
            <a:fillRect/>
          </a:stretch>
        </p:blipFill>
        <p:spPr bwMode="auto">
          <a:xfrm>
            <a:off x="781050" y="3533775"/>
            <a:ext cx="160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à coins arrondis 25">
            <a:extLst>
              <a:ext uri="{FF2B5EF4-FFF2-40B4-BE49-F238E27FC236}">
                <a16:creationId xmlns:a16="http://schemas.microsoft.com/office/drawing/2014/main" id="{67808B41-6E69-B147-DB66-CC566782625B}"/>
              </a:ext>
            </a:extLst>
          </p:cNvPr>
          <p:cNvSpPr/>
          <p:nvPr/>
        </p:nvSpPr>
        <p:spPr bwMode="auto">
          <a:xfrm>
            <a:off x="771525" y="5133975"/>
            <a:ext cx="2990850" cy="460375"/>
          </a:xfrm>
          <a:prstGeom prst="wedgeRectCallout">
            <a:avLst>
              <a:gd name="adj1" fmla="val -23839"/>
              <a:gd name="adj2" fmla="val -112748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23570" name="Text Box 2">
            <a:extLst>
              <a:ext uri="{FF2B5EF4-FFF2-40B4-BE49-F238E27FC236}">
                <a16:creationId xmlns:a16="http://schemas.microsoft.com/office/drawing/2014/main" id="{7C88BD14-F7A8-6147-EA49-BE85EA055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" y="5133975"/>
            <a:ext cx="29908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 en tout.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71" name="Image 3">
            <a:extLst>
              <a:ext uri="{FF2B5EF4-FFF2-40B4-BE49-F238E27FC236}">
                <a16:creationId xmlns:a16="http://schemas.microsoft.com/office/drawing/2014/main" id="{7EB98BA2-5B43-1BD1-9B93-6234CAE35FE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82850"/>
            <a:ext cx="2217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2" name="Image 1">
            <a:extLst>
              <a:ext uri="{FF2B5EF4-FFF2-40B4-BE49-F238E27FC236}">
                <a16:creationId xmlns:a16="http://schemas.microsoft.com/office/drawing/2014/main" id="{38EEA27C-6B17-3B0A-D217-CDE01B5487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73" name="Groupe 1">
            <a:extLst>
              <a:ext uri="{FF2B5EF4-FFF2-40B4-BE49-F238E27FC236}">
                <a16:creationId xmlns:a16="http://schemas.microsoft.com/office/drawing/2014/main" id="{3F6D645C-BD77-540A-C6C9-8E3BDC414517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23577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515F7F1E-83C4-501F-8C16-C1BA7F32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8" name="Image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04B121EC-E0E8-EFEF-FA14-FC0F3FEA1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9" name="Image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8799EC11-48C3-9E8A-5DDA-FBB96CED4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74" name="Groupe 2">
            <a:extLst>
              <a:ext uri="{FF2B5EF4-FFF2-40B4-BE49-F238E27FC236}">
                <a16:creationId xmlns:a16="http://schemas.microsoft.com/office/drawing/2014/main" id="{F65FC2ED-B58B-57FD-BC67-8F21FF223584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23575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34CB8D57-8985-680C-862B-F7674A7559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9DFAA41E-2780-B210-29DE-CAB2809C77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 15">
            <a:extLst>
              <a:ext uri="{FF2B5EF4-FFF2-40B4-BE49-F238E27FC236}">
                <a16:creationId xmlns:a16="http://schemas.microsoft.com/office/drawing/2014/main" id="{DF93287A-6CC7-2D16-A451-F68A9878C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Image 19">
            <a:extLst>
              <a:ext uri="{FF2B5EF4-FFF2-40B4-BE49-F238E27FC236}">
                <a16:creationId xmlns:a16="http://schemas.microsoft.com/office/drawing/2014/main" id="{C0256E44-503A-892D-A99C-40818229D1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EC58ECB2-E1FC-963A-A076-8A25F735A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5605" name="Image 1">
            <a:extLst>
              <a:ext uri="{FF2B5EF4-FFF2-40B4-BE49-F238E27FC236}">
                <a16:creationId xmlns:a16="http://schemas.microsoft.com/office/drawing/2014/main" id="{07EF1A4B-505A-CEEF-DF43-88F22B75470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Rectangle 2">
            <a:extLst>
              <a:ext uri="{FF2B5EF4-FFF2-40B4-BE49-F238E27FC236}">
                <a16:creationId xmlns:a16="http://schemas.microsoft.com/office/drawing/2014/main" id="{1E869E6D-9990-38AB-6AEF-4F6F09DD53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25607" name="Groupe 28">
            <a:extLst>
              <a:ext uri="{FF2B5EF4-FFF2-40B4-BE49-F238E27FC236}">
                <a16:creationId xmlns:a16="http://schemas.microsoft.com/office/drawing/2014/main" id="{B0649331-B579-B40D-4729-71A6EF8ADC3F}"/>
              </a:ext>
            </a:extLst>
          </p:cNvPr>
          <p:cNvGrpSpPr>
            <a:grpSpLocks/>
          </p:cNvGrpSpPr>
          <p:nvPr/>
        </p:nvGrpSpPr>
        <p:grpSpPr bwMode="auto">
          <a:xfrm>
            <a:off x="1319213" y="3836988"/>
            <a:ext cx="4951412" cy="2749550"/>
            <a:chOff x="1320597" y="3094523"/>
            <a:chExt cx="4949902" cy="2751137"/>
          </a:xfrm>
        </p:grpSpPr>
        <p:sp>
          <p:nvSpPr>
            <p:cNvPr id="34" name="Rectangle 1">
              <a:extLst>
                <a:ext uri="{FF2B5EF4-FFF2-40B4-BE49-F238E27FC236}">
                  <a16:creationId xmlns:a16="http://schemas.microsoft.com/office/drawing/2014/main" id="{B22299F4-A822-099E-8CC0-9DFCC19DA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28244" y="3690179"/>
              <a:ext cx="3342255" cy="6464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Qui a une autre idée</a:t>
              </a:r>
            </a:p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pour expliquer la réponse ?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7750488-A4AF-0250-3F0E-56119B850449}"/>
                </a:ext>
              </a:extLst>
            </p:cNvPr>
            <p:cNvSpPr/>
            <p:nvPr/>
          </p:nvSpPr>
          <p:spPr bwMode="auto">
            <a:xfrm>
              <a:off x="2898091" y="3679060"/>
              <a:ext cx="3372408" cy="670312"/>
            </a:xfrm>
            <a:prstGeom prst="wedgeRectCallout">
              <a:avLst>
                <a:gd name="adj1" fmla="val -60378"/>
                <a:gd name="adj2" fmla="val -13059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pic>
          <p:nvPicPr>
            <p:cNvPr id="25622" name="Image 6">
              <a:extLst>
                <a:ext uri="{FF2B5EF4-FFF2-40B4-BE49-F238E27FC236}">
                  <a16:creationId xmlns:a16="http://schemas.microsoft.com/office/drawing/2014/main" id="{8A08A8C6-2959-3AA3-E4EA-A9B27E298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0597" y="3094523"/>
              <a:ext cx="1570258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ZoneTexte 1">
            <a:extLst>
              <a:ext uri="{FF2B5EF4-FFF2-40B4-BE49-F238E27FC236}">
                <a16:creationId xmlns:a16="http://schemas.microsoft.com/office/drawing/2014/main" id="{CF851A6E-E59C-2592-47C9-9BCD8B889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25609" name="Image 16">
            <a:extLst>
              <a:ext uri="{FF2B5EF4-FFF2-40B4-BE49-F238E27FC236}">
                <a16:creationId xmlns:a16="http://schemas.microsoft.com/office/drawing/2014/main" id="{80DFA12E-A5E1-D6AB-5A48-A806230CA10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Image 31">
            <a:extLst>
              <a:ext uri="{FF2B5EF4-FFF2-40B4-BE49-F238E27FC236}">
                <a16:creationId xmlns:a16="http://schemas.microsoft.com/office/drawing/2014/main" id="{D9185E95-9033-425B-FEC7-A7FD61120F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Image 3">
            <a:extLst>
              <a:ext uri="{FF2B5EF4-FFF2-40B4-BE49-F238E27FC236}">
                <a16:creationId xmlns:a16="http://schemas.microsoft.com/office/drawing/2014/main" id="{08FF2A3C-1BFB-E1BA-137C-DDE3B10CAE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2482850"/>
            <a:ext cx="2217738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Image 1">
            <a:extLst>
              <a:ext uri="{FF2B5EF4-FFF2-40B4-BE49-F238E27FC236}">
                <a16:creationId xmlns:a16="http://schemas.microsoft.com/office/drawing/2014/main" id="{78F55626-B7A9-8A04-03FF-1542FA8B17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3" name="Groupe 1">
            <a:extLst>
              <a:ext uri="{FF2B5EF4-FFF2-40B4-BE49-F238E27FC236}">
                <a16:creationId xmlns:a16="http://schemas.microsoft.com/office/drawing/2014/main" id="{7C5EFB90-CB3B-1DE8-FF72-4628955A8737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25617" name="Image 1">
              <a:hlinkClick r:id="rId11" action="ppaction://hlinksldjump"/>
              <a:extLst>
                <a:ext uri="{FF2B5EF4-FFF2-40B4-BE49-F238E27FC236}">
                  <a16:creationId xmlns:a16="http://schemas.microsoft.com/office/drawing/2014/main" id="{90589FC3-4A41-9A59-39EF-2155D1AF0A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8" name="Image 13">
              <a:hlinkClick r:id="rId13" action="ppaction://hlinksldjump"/>
              <a:extLst>
                <a:ext uri="{FF2B5EF4-FFF2-40B4-BE49-F238E27FC236}">
                  <a16:creationId xmlns:a16="http://schemas.microsoft.com/office/drawing/2014/main" id="{54EF699C-B197-B8F1-5CBA-37A685A52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9" name="Image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B3BCD803-90AF-EF08-7165-77ADA10F1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614" name="Groupe 2">
            <a:extLst>
              <a:ext uri="{FF2B5EF4-FFF2-40B4-BE49-F238E27FC236}">
                <a16:creationId xmlns:a16="http://schemas.microsoft.com/office/drawing/2014/main" id="{95F1E7B2-1C27-CDC7-C925-C531C651B3EC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25615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886A08CB-B12B-0272-246A-670FF2F0B9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E26D241B-E8F7-EE0E-5AF4-A9757C8A66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 15">
            <a:extLst>
              <a:ext uri="{FF2B5EF4-FFF2-40B4-BE49-F238E27FC236}">
                <a16:creationId xmlns:a16="http://schemas.microsoft.com/office/drawing/2014/main" id="{6F8408B1-88DF-9915-2C84-29F9B625A9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84300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2">
            <a:extLst>
              <a:ext uri="{FF2B5EF4-FFF2-40B4-BE49-F238E27FC236}">
                <a16:creationId xmlns:a16="http://schemas.microsoft.com/office/drawing/2014/main" id="{4B0CE2FE-0BA7-FE79-5382-4F6C63C31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EEB108D5-0EA4-5886-1FEC-4937F4806F45}"/>
              </a:ext>
            </a:extLst>
          </p:cNvPr>
          <p:cNvGrpSpPr>
            <a:grpSpLocks/>
          </p:cNvGrpSpPr>
          <p:nvPr/>
        </p:nvGrpSpPr>
        <p:grpSpPr bwMode="auto">
          <a:xfrm>
            <a:off x="249238" y="4051300"/>
            <a:ext cx="3208337" cy="2806700"/>
            <a:chOff x="780569" y="4069389"/>
            <a:chExt cx="3208756" cy="2805454"/>
          </a:xfrm>
        </p:grpSpPr>
        <p:grpSp>
          <p:nvGrpSpPr>
            <p:cNvPr id="27672" name="Groupe 3">
              <a:extLst>
                <a:ext uri="{FF2B5EF4-FFF2-40B4-BE49-F238E27FC236}">
                  <a16:creationId xmlns:a16="http://schemas.microsoft.com/office/drawing/2014/main" id="{4B8D200A-4A66-3008-1CC4-74221485AB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52625" y="4069389"/>
              <a:ext cx="2036700" cy="558929"/>
              <a:chOff x="1584114" y="4139554"/>
              <a:chExt cx="3517533" cy="1113975"/>
            </a:xfrm>
          </p:grpSpPr>
          <p:sp>
            <p:nvSpPr>
              <p:cNvPr id="5142" name="Text Box 2">
                <a:extLst>
                  <a:ext uri="{FF2B5EF4-FFF2-40B4-BE49-F238E27FC236}">
                    <a16:creationId xmlns:a16="http://schemas.microsoft.com/office/drawing/2014/main" id="{37E6F34E-F04B-A291-484A-8125A88AE73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3547" y="4338797"/>
                <a:ext cx="3518100" cy="600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Je pars de </a:t>
                </a: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15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…</a:t>
                </a:r>
              </a:p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endPara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br>
                  <a:rPr lang="fr-FR" altLang="fr-FR" sz="800" dirty="0">
                    <a:solidFill>
                      <a:srgbClr val="FF0066"/>
                    </a:solidFill>
                    <a:latin typeface="Comic Sans MS" panose="030F0702030302020204" pitchFamily="66" charset="0"/>
                  </a:rPr>
                </a:br>
                <a:endParaRPr lang="fr-FR" altLang="fr-FR" sz="2800" dirty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6" name="Rectangle à coins arrondis 25">
                <a:extLst>
                  <a:ext uri="{FF2B5EF4-FFF2-40B4-BE49-F238E27FC236}">
                    <a16:creationId xmlns:a16="http://schemas.microsoft.com/office/drawing/2014/main" id="{31510FE0-CA32-0B24-77A1-D80234D1D597}"/>
                  </a:ext>
                </a:extLst>
              </p:cNvPr>
              <p:cNvSpPr/>
              <p:nvPr/>
            </p:nvSpPr>
            <p:spPr bwMode="auto">
              <a:xfrm>
                <a:off x="1583547" y="4139554"/>
                <a:ext cx="3427611" cy="1113224"/>
              </a:xfrm>
              <a:prstGeom prst="wedgeRectCallout">
                <a:avLst>
                  <a:gd name="adj1" fmla="val -59459"/>
                  <a:gd name="adj2" fmla="val 38803"/>
                </a:avLst>
              </a:prstGeom>
              <a:noFill/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27673" name="Image 35">
              <a:extLst>
                <a:ext uri="{FF2B5EF4-FFF2-40B4-BE49-F238E27FC236}">
                  <a16:creationId xmlns:a16="http://schemas.microsoft.com/office/drawing/2014/main" id="{018AF451-7DD6-A829-507F-A2821C2CE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569" y="4300177"/>
              <a:ext cx="1265365" cy="257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3" name="Image 12">
            <a:extLst>
              <a:ext uri="{FF2B5EF4-FFF2-40B4-BE49-F238E27FC236}">
                <a16:creationId xmlns:a16="http://schemas.microsoft.com/office/drawing/2014/main" id="{20424F34-8E5E-0923-813F-9D5489CD48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 t="5997" r="47540" b="8798"/>
          <a:stretch>
            <a:fillRect/>
          </a:stretch>
        </p:blipFill>
        <p:spPr bwMode="auto">
          <a:xfrm>
            <a:off x="762000" y="193198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F7C5597E-7E28-0AD8-15DC-2E76D1E1CE7B}"/>
              </a:ext>
            </a:extLst>
          </p:cNvPr>
          <p:cNvGrpSpPr>
            <a:grpSpLocks/>
          </p:cNvGrpSpPr>
          <p:nvPr/>
        </p:nvGrpSpPr>
        <p:grpSpPr bwMode="auto">
          <a:xfrm>
            <a:off x="3790950" y="3251200"/>
            <a:ext cx="5302250" cy="2459038"/>
            <a:chOff x="4186559" y="3294954"/>
            <a:chExt cx="5305261" cy="2458022"/>
          </a:xfrm>
        </p:grpSpPr>
        <p:pic>
          <p:nvPicPr>
            <p:cNvPr id="27668" name="Image 36">
              <a:extLst>
                <a:ext uri="{FF2B5EF4-FFF2-40B4-BE49-F238E27FC236}">
                  <a16:creationId xmlns:a16="http://schemas.microsoft.com/office/drawing/2014/main" id="{051DFCAA-5D96-3F3A-F878-C6AF7C22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231" y="3294954"/>
              <a:ext cx="1660589" cy="245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69" name="Groupe 4">
              <a:extLst>
                <a:ext uri="{FF2B5EF4-FFF2-40B4-BE49-F238E27FC236}">
                  <a16:creationId xmlns:a16="http://schemas.microsoft.com/office/drawing/2014/main" id="{533874BF-193E-3E06-4900-194E65A9F9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6559" y="4095235"/>
              <a:ext cx="3663262" cy="905116"/>
              <a:chOff x="3903095" y="3930306"/>
              <a:chExt cx="3663262" cy="905116"/>
            </a:xfrm>
          </p:grpSpPr>
          <p:sp>
            <p:nvSpPr>
              <p:cNvPr id="35" name="Rectangle à coins arrondis 25">
                <a:extLst>
                  <a:ext uri="{FF2B5EF4-FFF2-40B4-BE49-F238E27FC236}">
                    <a16:creationId xmlns:a16="http://schemas.microsoft.com/office/drawing/2014/main" id="{5244C165-D0FB-39A6-5402-C969C98BA695}"/>
                  </a:ext>
                </a:extLst>
              </p:cNvPr>
              <p:cNvSpPr/>
              <p:nvPr/>
            </p:nvSpPr>
            <p:spPr bwMode="auto">
              <a:xfrm>
                <a:off x="3903095" y="3929794"/>
                <a:ext cx="3643793" cy="906089"/>
              </a:xfrm>
              <a:prstGeom prst="wedgeRectCallout">
                <a:avLst>
                  <a:gd name="adj1" fmla="val 55058"/>
                  <a:gd name="adj2" fmla="val -34963"/>
                </a:avLst>
              </a:prstGeom>
              <a:solidFill>
                <a:schemeClr val="bg1"/>
              </a:solidFill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8966E4E7-AA7F-891C-F21D-CAA4BF506DA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7861" y="4045634"/>
                <a:ext cx="3658088" cy="790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… et </a:t>
                </a: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j’ajoute 9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ts val="0"/>
                  </a:spcBef>
                  <a:buFontTx/>
                  <a:buNone/>
                  <a:defRPr/>
                </a:pP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Quel nombre vais-je trouver ?</a:t>
                </a:r>
                <a:br>
                  <a:rPr lang="fr-FR" altLang="fr-FR" sz="800" dirty="0">
                    <a:solidFill>
                      <a:srgbClr val="FF0066"/>
                    </a:solidFill>
                    <a:latin typeface="Comic Sans MS" panose="030F0702030302020204" pitchFamily="66" charset="0"/>
                  </a:rPr>
                </a:br>
                <a:endParaRPr lang="fr-FR" altLang="fr-FR" sz="2800" dirty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  <p:sp>
        <p:nvSpPr>
          <p:cNvPr id="27655" name="ZoneTexte 1">
            <a:extLst>
              <a:ext uri="{FF2B5EF4-FFF2-40B4-BE49-F238E27FC236}">
                <a16:creationId xmlns:a16="http://schemas.microsoft.com/office/drawing/2014/main" id="{BD51B1DF-322D-8484-908E-9C00265D63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27656" name="Image 19">
            <a:extLst>
              <a:ext uri="{FF2B5EF4-FFF2-40B4-BE49-F238E27FC236}">
                <a16:creationId xmlns:a16="http://schemas.microsoft.com/office/drawing/2014/main" id="{2DE013FF-6734-FFCB-BEC9-6B31F1ACFC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Image 20">
            <a:extLst>
              <a:ext uri="{FF2B5EF4-FFF2-40B4-BE49-F238E27FC236}">
                <a16:creationId xmlns:a16="http://schemas.microsoft.com/office/drawing/2014/main" id="{4CA1BCF7-A9FF-9349-99B4-EC4E5C51022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Image 31">
            <a:extLst>
              <a:ext uri="{FF2B5EF4-FFF2-40B4-BE49-F238E27FC236}">
                <a16:creationId xmlns:a16="http://schemas.microsoft.com/office/drawing/2014/main" id="{923A9571-8C0C-7625-6D2F-8888046C054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Image 1">
            <a:extLst>
              <a:ext uri="{FF2B5EF4-FFF2-40B4-BE49-F238E27FC236}">
                <a16:creationId xmlns:a16="http://schemas.microsoft.com/office/drawing/2014/main" id="{3F195314-F1D0-EA15-EA96-1E74BA54EB8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Image 1">
            <a:extLst>
              <a:ext uri="{FF2B5EF4-FFF2-40B4-BE49-F238E27FC236}">
                <a16:creationId xmlns:a16="http://schemas.microsoft.com/office/drawing/2014/main" id="{9E9C1689-CA34-8AF5-CFD3-5A3D922F902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1" name="Groupe 2">
            <a:extLst>
              <a:ext uri="{FF2B5EF4-FFF2-40B4-BE49-F238E27FC236}">
                <a16:creationId xmlns:a16="http://schemas.microsoft.com/office/drawing/2014/main" id="{0D6DD29F-F2E6-1088-B67E-A3B639C307C5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3" name="Image 2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830BB74F-EA7D-1E9F-51D5-DEDEAAC3F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27667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5496C3D2-71BF-EDE4-D847-327CDB225A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62" name="Groupe 4">
            <a:extLst>
              <a:ext uri="{FF2B5EF4-FFF2-40B4-BE49-F238E27FC236}">
                <a16:creationId xmlns:a16="http://schemas.microsoft.com/office/drawing/2014/main" id="{F0E0DA80-5E13-1B67-5A97-6235C1693684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27663" name="Image 3" descr="Une image contenant Graphique, logo, Police, conception&#10;&#10;Description générée automatiquement">
              <a:hlinkClick r:id="rId14" action="ppaction://hlinksldjump"/>
              <a:extLst>
                <a:ext uri="{FF2B5EF4-FFF2-40B4-BE49-F238E27FC236}">
                  <a16:creationId xmlns:a16="http://schemas.microsoft.com/office/drawing/2014/main" id="{3C8965A4-EEE1-8C8F-AA17-24B8AB9480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Image 6" descr="Une image contenant Graphique, clipart, conception&#10;&#10;Description générée automatiquement">
              <a:hlinkClick r:id="rId16" action="ppaction://hlinksldjump"/>
              <a:extLst>
                <a:ext uri="{FF2B5EF4-FFF2-40B4-BE49-F238E27FC236}">
                  <a16:creationId xmlns:a16="http://schemas.microsoft.com/office/drawing/2014/main" id="{EEF22D52-17FC-3B86-6B6E-113003AF86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5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0C8223AB-E464-35C8-4704-6B1E1E5E26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age 15">
            <a:extLst>
              <a:ext uri="{FF2B5EF4-FFF2-40B4-BE49-F238E27FC236}">
                <a16:creationId xmlns:a16="http://schemas.microsoft.com/office/drawing/2014/main" id="{58D9623E-D56E-17F5-7E6B-4DFDC5319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2">
            <a:extLst>
              <a:ext uri="{FF2B5EF4-FFF2-40B4-BE49-F238E27FC236}">
                <a16:creationId xmlns:a16="http://schemas.microsoft.com/office/drawing/2014/main" id="{071F131C-4831-B631-66CF-407DAA8B3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B560283-9470-2125-61DC-9F628D58373F}"/>
              </a:ext>
            </a:extLst>
          </p:cNvPr>
          <p:cNvGrpSpPr>
            <a:grpSpLocks/>
          </p:cNvGrpSpPr>
          <p:nvPr/>
        </p:nvGrpSpPr>
        <p:grpSpPr bwMode="auto">
          <a:xfrm>
            <a:off x="4471988" y="3651250"/>
            <a:ext cx="4394200" cy="2908300"/>
            <a:chOff x="4471416" y="3651085"/>
            <a:chExt cx="4395535" cy="2908465"/>
          </a:xfrm>
        </p:grpSpPr>
        <p:grpSp>
          <p:nvGrpSpPr>
            <p:cNvPr id="29720" name="Groupe 21">
              <a:extLst>
                <a:ext uri="{FF2B5EF4-FFF2-40B4-BE49-F238E27FC236}">
                  <a16:creationId xmlns:a16="http://schemas.microsoft.com/office/drawing/2014/main" id="{9170D004-999D-2784-A7AF-0E75A61D91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71416" y="3651085"/>
              <a:ext cx="2890836" cy="538161"/>
              <a:chOff x="1802236" y="4161694"/>
              <a:chExt cx="2126505" cy="224545"/>
            </a:xfrm>
          </p:grpSpPr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4549DEF6-D707-56CF-0E28-3BA5E304B45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2236" y="4190178"/>
                <a:ext cx="2125984" cy="17222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, c’est proche de </a:t>
                </a: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10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!</a:t>
                </a:r>
              </a:p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br>
                  <a:rPr lang="fr-FR" altLang="fr-FR" sz="800" dirty="0">
                    <a:solidFill>
                      <a:srgbClr val="FF0066"/>
                    </a:solidFill>
                    <a:latin typeface="Comic Sans MS" panose="030F0702030302020204" pitchFamily="66" charset="0"/>
                  </a:rPr>
                </a:br>
                <a:endParaRPr lang="fr-FR" altLang="fr-FR" sz="2800" dirty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Rectangle à coins arrondis 25">
                <a:extLst>
                  <a:ext uri="{FF2B5EF4-FFF2-40B4-BE49-F238E27FC236}">
                    <a16:creationId xmlns:a16="http://schemas.microsoft.com/office/drawing/2014/main" id="{5002DE68-B4A5-FE78-BBD8-7B659DDD147F}"/>
                  </a:ext>
                </a:extLst>
              </p:cNvPr>
              <p:cNvSpPr/>
              <p:nvPr/>
            </p:nvSpPr>
            <p:spPr bwMode="auto">
              <a:xfrm>
                <a:off x="1802236" y="4161694"/>
                <a:ext cx="2125984" cy="224559"/>
              </a:xfrm>
              <a:prstGeom prst="wedgeRectCallout">
                <a:avLst>
                  <a:gd name="adj1" fmla="val 43509"/>
                  <a:gd name="adj2" fmla="val 78478"/>
                </a:avLst>
              </a:prstGeom>
              <a:noFill/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29721" name="Image 26">
              <a:extLst>
                <a:ext uri="{FF2B5EF4-FFF2-40B4-BE49-F238E27FC236}">
                  <a16:creationId xmlns:a16="http://schemas.microsoft.com/office/drawing/2014/main" id="{9BEBCEF0-3BCB-7899-2799-49B22C3D9D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6362" y="4101528"/>
              <a:ext cx="1660589" cy="245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01" name="Groupe 2">
            <a:extLst>
              <a:ext uri="{FF2B5EF4-FFF2-40B4-BE49-F238E27FC236}">
                <a16:creationId xmlns:a16="http://schemas.microsoft.com/office/drawing/2014/main" id="{EBA025F4-8AC0-447D-64F0-DAEA1E1CA310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3592513"/>
            <a:ext cx="3070225" cy="3300412"/>
            <a:chOff x="630897" y="3592828"/>
            <a:chExt cx="3069438" cy="3299811"/>
          </a:xfrm>
        </p:grpSpPr>
        <p:grpSp>
          <p:nvGrpSpPr>
            <p:cNvPr id="29716" name="Groupe 16">
              <a:extLst>
                <a:ext uri="{FF2B5EF4-FFF2-40B4-BE49-F238E27FC236}">
                  <a16:creationId xmlns:a16="http://schemas.microsoft.com/office/drawing/2014/main" id="{E45ED285-B491-04E2-3717-456737094C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0897" y="3592828"/>
              <a:ext cx="3069438" cy="662497"/>
              <a:chOff x="1729585" y="4228795"/>
              <a:chExt cx="1947134" cy="514581"/>
            </a:xfrm>
          </p:grpSpPr>
          <p:sp>
            <p:nvSpPr>
              <p:cNvPr id="28" name="Text Box 2">
                <a:extLst>
                  <a:ext uri="{FF2B5EF4-FFF2-40B4-BE49-F238E27FC236}">
                    <a16:creationId xmlns:a16="http://schemas.microsoft.com/office/drawing/2014/main" id="{8B7FC54D-B1D0-A3FF-1078-B8F006C999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585" y="4234959"/>
                <a:ext cx="1947134" cy="507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ts val="2000"/>
                  </a:spcBef>
                  <a:buFontTx/>
                  <a:buNone/>
                  <a:defRPr/>
                </a:pP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Trouve une façon astucieuse d’</a:t>
                </a: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ajouter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 </a:t>
                </a:r>
                <a:r>
                  <a:rPr lang="fr-FR" altLang="fr-FR" sz="1800" b="1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9</a:t>
                </a:r>
                <a:r>
                  <a:rPr lang="fr-FR" altLang="fr-FR" sz="1800" dirty="0">
                    <a:solidFill>
                      <a:schemeClr val="accent5"/>
                    </a:solidFill>
                    <a:latin typeface="Verdana" panose="020B0604030504040204" pitchFamily="34" charset="0"/>
                    <a:ea typeface="Verdana" panose="020B0604030504040204" pitchFamily="34" charset="0"/>
                  </a:rPr>
                  <a:t>.</a:t>
                </a:r>
                <a:br>
                  <a:rPr lang="fr-FR" altLang="fr-FR" sz="800" dirty="0">
                    <a:solidFill>
                      <a:srgbClr val="FF0066"/>
                    </a:solidFill>
                    <a:latin typeface="Comic Sans MS" panose="030F0702030302020204" pitchFamily="66" charset="0"/>
                  </a:rPr>
                </a:br>
                <a:endParaRPr lang="fr-FR" altLang="fr-FR" sz="2800" dirty="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29" name="Rectangle à coins arrondis 25">
                <a:extLst>
                  <a:ext uri="{FF2B5EF4-FFF2-40B4-BE49-F238E27FC236}">
                    <a16:creationId xmlns:a16="http://schemas.microsoft.com/office/drawing/2014/main" id="{4033D204-AD2F-1098-2953-5740EBC3D179}"/>
                  </a:ext>
                </a:extLst>
              </p:cNvPr>
              <p:cNvSpPr/>
              <p:nvPr/>
            </p:nvSpPr>
            <p:spPr bwMode="auto">
              <a:xfrm>
                <a:off x="1729585" y="4228795"/>
                <a:ext cx="1947134" cy="507927"/>
              </a:xfrm>
              <a:prstGeom prst="wedgeRectCallout">
                <a:avLst>
                  <a:gd name="adj1" fmla="val -3100"/>
                  <a:gd name="adj2" fmla="val 72758"/>
                </a:avLst>
              </a:prstGeom>
              <a:noFill/>
              <a:ln w="19050"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29717" name="Image 23">
              <a:extLst>
                <a:ext uri="{FF2B5EF4-FFF2-40B4-BE49-F238E27FC236}">
                  <a16:creationId xmlns:a16="http://schemas.microsoft.com/office/drawing/2014/main" id="{7E254E7D-6234-94DA-0F5F-22506A0A6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4070" y="4317973"/>
              <a:ext cx="1265365" cy="257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702" name="ZoneTexte 1">
            <a:extLst>
              <a:ext uri="{FF2B5EF4-FFF2-40B4-BE49-F238E27FC236}">
                <a16:creationId xmlns:a16="http://schemas.microsoft.com/office/drawing/2014/main" id="{76CF234F-E511-F40A-ED45-DA665AACF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29703" name="Image 19">
            <a:extLst>
              <a:ext uri="{FF2B5EF4-FFF2-40B4-BE49-F238E27FC236}">
                <a16:creationId xmlns:a16="http://schemas.microsoft.com/office/drawing/2014/main" id="{629840EC-CF10-F1A4-42EE-66E37A6EBD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Image 20">
            <a:extLst>
              <a:ext uri="{FF2B5EF4-FFF2-40B4-BE49-F238E27FC236}">
                <a16:creationId xmlns:a16="http://schemas.microsoft.com/office/drawing/2014/main" id="{3A32184F-FAEA-1AF1-BA70-D192CFB5CE7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Image 31">
            <a:extLst>
              <a:ext uri="{FF2B5EF4-FFF2-40B4-BE49-F238E27FC236}">
                <a16:creationId xmlns:a16="http://schemas.microsoft.com/office/drawing/2014/main" id="{15B5F1C5-C2B9-D2BB-FCD6-8F504B9B24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Image 1">
            <a:extLst>
              <a:ext uri="{FF2B5EF4-FFF2-40B4-BE49-F238E27FC236}">
                <a16:creationId xmlns:a16="http://schemas.microsoft.com/office/drawing/2014/main" id="{F88762BD-7D74-E1E6-3C31-F6B09656BF7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Image 37">
            <a:extLst>
              <a:ext uri="{FF2B5EF4-FFF2-40B4-BE49-F238E27FC236}">
                <a16:creationId xmlns:a16="http://schemas.microsoft.com/office/drawing/2014/main" id="{F89E9352-66CB-2962-CDB6-E0A7E29413A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2427288"/>
            <a:ext cx="2460625" cy="82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Image 12">
            <a:extLst>
              <a:ext uri="{FF2B5EF4-FFF2-40B4-BE49-F238E27FC236}">
                <a16:creationId xmlns:a16="http://schemas.microsoft.com/office/drawing/2014/main" id="{9CEF2BA8-12B3-A241-80B9-BF41989CE4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 t="5997" r="47540" b="8798"/>
          <a:stretch>
            <a:fillRect/>
          </a:stretch>
        </p:blipFill>
        <p:spPr bwMode="auto">
          <a:xfrm>
            <a:off x="762000" y="193198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9" name="Groupe 2">
            <a:extLst>
              <a:ext uri="{FF2B5EF4-FFF2-40B4-BE49-F238E27FC236}">
                <a16:creationId xmlns:a16="http://schemas.microsoft.com/office/drawing/2014/main" id="{0536C413-D970-02A4-F055-72359D3B07C2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12" name="Image 11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B1957260-26C6-D630-2739-3A406837E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29715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C61E3FE9-37C4-C7C9-602E-C8788C061F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710" name="Groupe 13">
            <a:extLst>
              <a:ext uri="{FF2B5EF4-FFF2-40B4-BE49-F238E27FC236}">
                <a16:creationId xmlns:a16="http://schemas.microsoft.com/office/drawing/2014/main" id="{C9D5B8DE-D757-52C0-F347-1F5834A0E018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29711" name="Image 3" descr="Une image contenant Graphique, logo, Police, conception&#10;&#10;Description générée automatiquement">
              <a:hlinkClick r:id="rId14" action="ppaction://hlinksldjump"/>
              <a:extLst>
                <a:ext uri="{FF2B5EF4-FFF2-40B4-BE49-F238E27FC236}">
                  <a16:creationId xmlns:a16="http://schemas.microsoft.com/office/drawing/2014/main" id="{34C58F76-3D6F-5D51-9DAD-5898829A65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2" name="Image 6" descr="Une image contenant Graphique, clipart, conception&#10;&#10;Description générée automatiquement">
              <a:hlinkClick r:id="rId16" action="ppaction://hlinksldjump"/>
              <a:extLst>
                <a:ext uri="{FF2B5EF4-FFF2-40B4-BE49-F238E27FC236}">
                  <a16:creationId xmlns:a16="http://schemas.microsoft.com/office/drawing/2014/main" id="{6A8D569D-7D08-D22C-AA43-5DE635F12A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13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5FC780F2-00AD-5B5F-2827-6907807C5B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 15">
            <a:extLst>
              <a:ext uri="{FF2B5EF4-FFF2-40B4-BE49-F238E27FC236}">
                <a16:creationId xmlns:a16="http://schemas.microsoft.com/office/drawing/2014/main" id="{B7B89547-4B13-FDF6-17DF-190B8C217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Image 1">
            <a:extLst>
              <a:ext uri="{FF2B5EF4-FFF2-40B4-BE49-F238E27FC236}">
                <a16:creationId xmlns:a16="http://schemas.microsoft.com/office/drawing/2014/main" id="{3D823527-F4D6-2EC7-C90B-36A4047632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420938"/>
            <a:ext cx="24844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Rectangle 2">
            <a:extLst>
              <a:ext uri="{FF2B5EF4-FFF2-40B4-BE49-F238E27FC236}">
                <a16:creationId xmlns:a16="http://schemas.microsoft.com/office/drawing/2014/main" id="{22B8BDB4-62D8-8BF3-D3EB-9CCF32A15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781E87-106D-689C-22E4-96F5FAF6B26D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1" name="Groupe 11">
            <a:extLst>
              <a:ext uri="{FF2B5EF4-FFF2-40B4-BE49-F238E27FC236}">
                <a16:creationId xmlns:a16="http://schemas.microsoft.com/office/drawing/2014/main" id="{AF478D31-31C5-0224-F52D-BC979DBE466E}"/>
              </a:ext>
            </a:extLst>
          </p:cNvPr>
          <p:cNvGrpSpPr>
            <a:grpSpLocks/>
          </p:cNvGrpSpPr>
          <p:nvPr/>
        </p:nvGrpSpPr>
        <p:grpSpPr bwMode="auto">
          <a:xfrm>
            <a:off x="676275" y="3155950"/>
            <a:ext cx="1954213" cy="1404938"/>
            <a:chOff x="1620838" y="3884613"/>
            <a:chExt cx="1477201" cy="1393825"/>
          </a:xfrm>
        </p:grpSpPr>
        <p:sp>
          <p:nvSpPr>
            <p:cNvPr id="31777" name="Text Box 2">
              <a:extLst>
                <a:ext uri="{FF2B5EF4-FFF2-40B4-BE49-F238E27FC236}">
                  <a16:creationId xmlns:a16="http://schemas.microsoft.com/office/drawing/2014/main" id="{4AE152E7-2859-0591-D72F-FC6AECA053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838" y="3884614"/>
              <a:ext cx="1477201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Je pars de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36" name="Rectangle à coins arrondis 25">
              <a:extLst>
                <a:ext uri="{FF2B5EF4-FFF2-40B4-BE49-F238E27FC236}">
                  <a16:creationId xmlns:a16="http://schemas.microsoft.com/office/drawing/2014/main" id="{49B8DCEE-A735-8C78-B5BB-C9B17F83DA80}"/>
                </a:ext>
              </a:extLst>
            </p:cNvPr>
            <p:cNvSpPr/>
            <p:nvPr/>
          </p:nvSpPr>
          <p:spPr bwMode="auto">
            <a:xfrm>
              <a:off x="1643638" y="3884613"/>
              <a:ext cx="1424400" cy="1332402"/>
            </a:xfrm>
            <a:prstGeom prst="wedgeRectCallout">
              <a:avLst>
                <a:gd name="adj1" fmla="val -26048"/>
                <a:gd name="adj2" fmla="val 65919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489A549-E777-C995-13F6-5E89277E9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3525838"/>
            <a:ext cx="15319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j’ajoute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9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9D619D67-0A3F-7D19-22B9-0D3CE5D7AD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4337050"/>
            <a:ext cx="13081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ZoneTexte 1">
            <a:extLst>
              <a:ext uri="{FF2B5EF4-FFF2-40B4-BE49-F238E27FC236}">
                <a16:creationId xmlns:a16="http://schemas.microsoft.com/office/drawing/2014/main" id="{9505A55C-ECEC-AA74-4641-864D4530B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31754" name="Image 19">
            <a:extLst>
              <a:ext uri="{FF2B5EF4-FFF2-40B4-BE49-F238E27FC236}">
                <a16:creationId xmlns:a16="http://schemas.microsoft.com/office/drawing/2014/main" id="{B53170DB-0AE6-4C34-DA3F-89344CB6C6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Image 20">
            <a:extLst>
              <a:ext uri="{FF2B5EF4-FFF2-40B4-BE49-F238E27FC236}">
                <a16:creationId xmlns:a16="http://schemas.microsoft.com/office/drawing/2014/main" id="{3179489D-0BD4-0C5F-E204-6762FD4B2BB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Image 31">
            <a:extLst>
              <a:ext uri="{FF2B5EF4-FFF2-40B4-BE49-F238E27FC236}">
                <a16:creationId xmlns:a16="http://schemas.microsoft.com/office/drawing/2014/main" id="{E24FEF82-5394-53B8-9D5E-6A621C9DF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Image 1">
            <a:extLst>
              <a:ext uri="{FF2B5EF4-FFF2-40B4-BE49-F238E27FC236}">
                <a16:creationId xmlns:a16="http://schemas.microsoft.com/office/drawing/2014/main" id="{54529966-BE6F-519F-310B-F773864B8CC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57">
            <a:extLst>
              <a:ext uri="{FF2B5EF4-FFF2-40B4-BE49-F238E27FC236}">
                <a16:creationId xmlns:a16="http://schemas.microsoft.com/office/drawing/2014/main" id="{80D2127F-254B-AF4A-EC31-59421419906B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535363"/>
            <a:ext cx="3527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 2">
            <a:extLst>
              <a:ext uri="{FF2B5EF4-FFF2-40B4-BE49-F238E27FC236}">
                <a16:creationId xmlns:a16="http://schemas.microsoft.com/office/drawing/2014/main" id="{0F216DDB-2C5A-4415-633E-B9222CF4A8E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860800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Image 60">
            <a:extLst>
              <a:ext uri="{FF2B5EF4-FFF2-40B4-BE49-F238E27FC236}">
                <a16:creationId xmlns:a16="http://schemas.microsoft.com/office/drawing/2014/main" id="{F23CEE08-ADCC-6190-1B32-C31640DC6F8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3017838" y="3832225"/>
            <a:ext cx="17287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Image 2">
            <a:extLst>
              <a:ext uri="{FF2B5EF4-FFF2-40B4-BE49-F238E27FC236}">
                <a16:creationId xmlns:a16="http://schemas.microsoft.com/office/drawing/2014/main" id="{74C6CCDD-229D-A6B0-4056-4456D8FA185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859213"/>
            <a:ext cx="293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Image 2">
            <a:extLst>
              <a:ext uri="{FF2B5EF4-FFF2-40B4-BE49-F238E27FC236}">
                <a16:creationId xmlns:a16="http://schemas.microsoft.com/office/drawing/2014/main" id="{59BF5918-B234-2EB7-2C55-A06DA23DFA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860800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Image 2">
            <a:extLst>
              <a:ext uri="{FF2B5EF4-FFF2-40B4-BE49-F238E27FC236}">
                <a16:creationId xmlns:a16="http://schemas.microsoft.com/office/drawing/2014/main" id="{28A03804-C726-A253-767B-F3008A4E301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608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Image 2">
            <a:extLst>
              <a:ext uri="{FF2B5EF4-FFF2-40B4-BE49-F238E27FC236}">
                <a16:creationId xmlns:a16="http://schemas.microsoft.com/office/drawing/2014/main" id="{C9B44D1C-D2D0-1C65-F13A-3E4F982853C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859213"/>
            <a:ext cx="2936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Image 2">
            <a:extLst>
              <a:ext uri="{FF2B5EF4-FFF2-40B4-BE49-F238E27FC236}">
                <a16:creationId xmlns:a16="http://schemas.microsoft.com/office/drawing/2014/main" id="{D6C561EB-0E95-64E7-B05D-1859971A4C2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894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Image 2">
            <a:extLst>
              <a:ext uri="{FF2B5EF4-FFF2-40B4-BE49-F238E27FC236}">
                <a16:creationId xmlns:a16="http://schemas.microsoft.com/office/drawing/2014/main" id="{ADC72F61-B2BD-C18F-AC01-8F24286465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187825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Image 2">
            <a:extLst>
              <a:ext uri="{FF2B5EF4-FFF2-40B4-BE49-F238E27FC236}">
                <a16:creationId xmlns:a16="http://schemas.microsoft.com/office/drawing/2014/main" id="{5066AAD4-1F6C-2587-833F-7A4C74D24C6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1894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age 2">
            <a:extLst>
              <a:ext uri="{FF2B5EF4-FFF2-40B4-BE49-F238E27FC236}">
                <a16:creationId xmlns:a16="http://schemas.microsoft.com/office/drawing/2014/main" id="{40646867-FAD0-82CB-5FA6-A6088434615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189413"/>
            <a:ext cx="293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9" name="Image 12">
            <a:extLst>
              <a:ext uri="{FF2B5EF4-FFF2-40B4-BE49-F238E27FC236}">
                <a16:creationId xmlns:a16="http://schemas.microsoft.com/office/drawing/2014/main" id="{504EF413-DBC0-703A-52E0-A9478639D5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 t="5997" r="47540" b="8798"/>
          <a:stretch>
            <a:fillRect/>
          </a:stretch>
        </p:blipFill>
        <p:spPr bwMode="auto">
          <a:xfrm>
            <a:off x="762000" y="193198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70" name="Groupe 2">
            <a:extLst>
              <a:ext uri="{FF2B5EF4-FFF2-40B4-BE49-F238E27FC236}">
                <a16:creationId xmlns:a16="http://schemas.microsoft.com/office/drawing/2014/main" id="{08D3CB56-F870-A53D-C251-DA65BBDD987D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5" name="Image 4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AEFCF197-C23A-2543-E15F-32A62BF2F2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31776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ACCCD9AE-96E6-BD1F-138F-CCE00EFFF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771" name="Groupe 6">
            <a:extLst>
              <a:ext uri="{FF2B5EF4-FFF2-40B4-BE49-F238E27FC236}">
                <a16:creationId xmlns:a16="http://schemas.microsoft.com/office/drawing/2014/main" id="{C14781ED-4517-18A2-DCC2-5C2063CF637C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31772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E4395628-20C3-A3B8-238D-7BB680CC48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3" name="Image 6" descr="Une image contenant Graphique, clipart, conception&#10;&#10;Description générée automatiquement">
              <a:hlinkClick r:id="rId17" action="ppaction://hlinksldjump"/>
              <a:extLst>
                <a:ext uri="{FF2B5EF4-FFF2-40B4-BE49-F238E27FC236}">
                  <a16:creationId xmlns:a16="http://schemas.microsoft.com/office/drawing/2014/main" id="{B55A22FD-DB03-A940-EABA-C7467E27E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74" name="Image 12">
              <a:hlinkClick r:id="rId19" action="ppaction://hlinksldjump"/>
              <a:extLst>
                <a:ext uri="{FF2B5EF4-FFF2-40B4-BE49-F238E27FC236}">
                  <a16:creationId xmlns:a16="http://schemas.microsoft.com/office/drawing/2014/main" id="{AD60353B-C7EA-46B3-25C3-7586774B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 15">
            <a:extLst>
              <a:ext uri="{FF2B5EF4-FFF2-40B4-BE49-F238E27FC236}">
                <a16:creationId xmlns:a16="http://schemas.microsoft.com/office/drawing/2014/main" id="{D68C54CC-8F3A-20C1-3FCC-1910E0378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2">
            <a:extLst>
              <a:ext uri="{FF2B5EF4-FFF2-40B4-BE49-F238E27FC236}">
                <a16:creationId xmlns:a16="http://schemas.microsoft.com/office/drawing/2014/main" id="{9E71AA5B-B9A1-4964-FE3F-1017E71417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3A9EEA-5143-7A5E-CC30-6D5F40F36A46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3797" name="Text Box 2">
            <a:extLst>
              <a:ext uri="{FF2B5EF4-FFF2-40B4-BE49-F238E27FC236}">
                <a16:creationId xmlns:a16="http://schemas.microsoft.com/office/drawing/2014/main" id="{C82CB0C4-6714-6423-1D6B-253F9374A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4225" y="2809875"/>
            <a:ext cx="1477963" cy="920750"/>
          </a:xfrm>
          <a:prstGeom prst="wedgeRectCallout">
            <a:avLst>
              <a:gd name="adj1" fmla="val 2366"/>
              <a:gd name="adj2" fmla="val 82375"/>
            </a:avLst>
          </a:prstGeom>
          <a:noFill/>
          <a:ln w="19050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Ça fait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24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en tout.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8" name="Image 33">
            <a:extLst>
              <a:ext uri="{FF2B5EF4-FFF2-40B4-BE49-F238E27FC236}">
                <a16:creationId xmlns:a16="http://schemas.microsoft.com/office/drawing/2014/main" id="{D3F9DB1C-DCC6-B280-AFB6-901FB23732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75" y="4048125"/>
            <a:ext cx="13081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ZoneTexte 1">
            <a:extLst>
              <a:ext uri="{FF2B5EF4-FFF2-40B4-BE49-F238E27FC236}">
                <a16:creationId xmlns:a16="http://schemas.microsoft.com/office/drawing/2014/main" id="{468377BC-1A53-2182-413D-01276D44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33800" name="Image 19">
            <a:extLst>
              <a:ext uri="{FF2B5EF4-FFF2-40B4-BE49-F238E27FC236}">
                <a16:creationId xmlns:a16="http://schemas.microsoft.com/office/drawing/2014/main" id="{34BAE599-28FA-A22B-1831-56052732A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Image 20">
            <a:extLst>
              <a:ext uri="{FF2B5EF4-FFF2-40B4-BE49-F238E27FC236}">
                <a16:creationId xmlns:a16="http://schemas.microsoft.com/office/drawing/2014/main" id="{B391DA1E-631A-8E59-A983-F4DFFAEA30C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Image 31">
            <a:extLst>
              <a:ext uri="{FF2B5EF4-FFF2-40B4-BE49-F238E27FC236}">
                <a16:creationId xmlns:a16="http://schemas.microsoft.com/office/drawing/2014/main" id="{00EFB57F-F650-F4FE-2A60-4887EE2293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Image 1">
            <a:extLst>
              <a:ext uri="{FF2B5EF4-FFF2-40B4-BE49-F238E27FC236}">
                <a16:creationId xmlns:a16="http://schemas.microsoft.com/office/drawing/2014/main" id="{190FD3A6-DD14-2AC0-EEEB-B924E4989C8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4" name="Image 39">
            <a:extLst>
              <a:ext uri="{FF2B5EF4-FFF2-40B4-BE49-F238E27FC236}">
                <a16:creationId xmlns:a16="http://schemas.microsoft.com/office/drawing/2014/main" id="{8E75C689-4220-2ED5-2BBF-394FF68A92B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420938"/>
            <a:ext cx="24844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Image 42">
            <a:extLst>
              <a:ext uri="{FF2B5EF4-FFF2-40B4-BE49-F238E27FC236}">
                <a16:creationId xmlns:a16="http://schemas.microsoft.com/office/drawing/2014/main" id="{0F723D37-8364-5432-EC0C-97A48ECC306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075" y="3535363"/>
            <a:ext cx="3527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6" name="Image 2">
            <a:extLst>
              <a:ext uri="{FF2B5EF4-FFF2-40B4-BE49-F238E27FC236}">
                <a16:creationId xmlns:a16="http://schemas.microsoft.com/office/drawing/2014/main" id="{77EB0306-E820-633A-9A6C-202234EDE1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3860800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Image 44">
            <a:extLst>
              <a:ext uri="{FF2B5EF4-FFF2-40B4-BE49-F238E27FC236}">
                <a16:creationId xmlns:a16="http://schemas.microsoft.com/office/drawing/2014/main" id="{26A23594-958C-3610-7EF5-FB85681BBA9D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3017838" y="3832225"/>
            <a:ext cx="17287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Image 2">
            <a:extLst>
              <a:ext uri="{FF2B5EF4-FFF2-40B4-BE49-F238E27FC236}">
                <a16:creationId xmlns:a16="http://schemas.microsoft.com/office/drawing/2014/main" id="{CCF6EF39-312E-FE5C-BB09-3E42A64327C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3859213"/>
            <a:ext cx="293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9" name="Image 2">
            <a:extLst>
              <a:ext uri="{FF2B5EF4-FFF2-40B4-BE49-F238E27FC236}">
                <a16:creationId xmlns:a16="http://schemas.microsoft.com/office/drawing/2014/main" id="{E3ACD91A-B39C-11AF-13C6-042F720DDBD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613" y="3860800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0" name="Image 2">
            <a:extLst>
              <a:ext uri="{FF2B5EF4-FFF2-40B4-BE49-F238E27FC236}">
                <a16:creationId xmlns:a16="http://schemas.microsoft.com/office/drawing/2014/main" id="{2B493E82-4ACC-EB44-351E-15B938EB1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38608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1" name="Image 2">
            <a:extLst>
              <a:ext uri="{FF2B5EF4-FFF2-40B4-BE49-F238E27FC236}">
                <a16:creationId xmlns:a16="http://schemas.microsoft.com/office/drawing/2014/main" id="{B1134617-08E5-56D1-0231-24A383261F4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859213"/>
            <a:ext cx="2936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Image 2">
            <a:extLst>
              <a:ext uri="{FF2B5EF4-FFF2-40B4-BE49-F238E27FC236}">
                <a16:creationId xmlns:a16="http://schemas.microsoft.com/office/drawing/2014/main" id="{5576039A-DB69-286C-AAD6-0D3F1526DA8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1894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3" name="Image 2">
            <a:extLst>
              <a:ext uri="{FF2B5EF4-FFF2-40B4-BE49-F238E27FC236}">
                <a16:creationId xmlns:a16="http://schemas.microsoft.com/office/drawing/2014/main" id="{F3B29229-8A15-6D3E-653A-7B54DFD4F75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187825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4" name="Image 2">
            <a:extLst>
              <a:ext uri="{FF2B5EF4-FFF2-40B4-BE49-F238E27FC236}">
                <a16:creationId xmlns:a16="http://schemas.microsoft.com/office/drawing/2014/main" id="{9CF145B2-F7C2-DDED-1574-D7C176F3D10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1894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5" name="Image 2">
            <a:extLst>
              <a:ext uri="{FF2B5EF4-FFF2-40B4-BE49-F238E27FC236}">
                <a16:creationId xmlns:a16="http://schemas.microsoft.com/office/drawing/2014/main" id="{0D4E5522-92A0-1C0D-7BB7-D0831EA53DB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38" y="4189413"/>
            <a:ext cx="293687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6" name="Image 12">
            <a:extLst>
              <a:ext uri="{FF2B5EF4-FFF2-40B4-BE49-F238E27FC236}">
                <a16:creationId xmlns:a16="http://schemas.microsoft.com/office/drawing/2014/main" id="{4A1ED7C4-C30E-A1DA-69AD-B3A0AC675D6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 t="5997" r="47540" b="8798"/>
          <a:stretch>
            <a:fillRect/>
          </a:stretch>
        </p:blipFill>
        <p:spPr bwMode="auto">
          <a:xfrm>
            <a:off x="762000" y="193198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817" name="Groupe 2">
            <a:extLst>
              <a:ext uri="{FF2B5EF4-FFF2-40B4-BE49-F238E27FC236}">
                <a16:creationId xmlns:a16="http://schemas.microsoft.com/office/drawing/2014/main" id="{5AB3F6D0-1304-D843-6AFF-97DBBCB9C30E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5" name="Image 4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46668F04-6700-AA70-0857-2532F2BA91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33823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73044582-1D5D-9BED-DC6E-AE314DF322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818" name="Groupe 6">
            <a:extLst>
              <a:ext uri="{FF2B5EF4-FFF2-40B4-BE49-F238E27FC236}">
                <a16:creationId xmlns:a16="http://schemas.microsoft.com/office/drawing/2014/main" id="{0503208C-1BBA-69B6-EC85-F8AAFBF0B5E5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33819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EAE3FDBE-C84C-34A6-10F2-998C1E79FE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0" name="Image 6" descr="Une image contenant Graphique, clipart, conception&#10;&#10;Description générée automatiquement">
              <a:hlinkClick r:id="rId17" action="ppaction://hlinksldjump"/>
              <a:extLst>
                <a:ext uri="{FF2B5EF4-FFF2-40B4-BE49-F238E27FC236}">
                  <a16:creationId xmlns:a16="http://schemas.microsoft.com/office/drawing/2014/main" id="{5DB13381-194A-7414-BD35-D596466CC3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21" name="Image 12">
              <a:hlinkClick r:id="rId19" action="ppaction://hlinksldjump"/>
              <a:extLst>
                <a:ext uri="{FF2B5EF4-FFF2-40B4-BE49-F238E27FC236}">
                  <a16:creationId xmlns:a16="http://schemas.microsoft.com/office/drawing/2014/main" id="{046BB5A4-932B-D2A1-5E06-4B94BEE52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age 15">
            <a:extLst>
              <a:ext uri="{FF2B5EF4-FFF2-40B4-BE49-F238E27FC236}">
                <a16:creationId xmlns:a16="http://schemas.microsoft.com/office/drawing/2014/main" id="{669884D8-0B0A-8393-E65C-21CE025BA7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937CA19F-A85A-5A16-8840-FBD2C5281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7F549F-0AF4-010A-EDB0-144FA4D99956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5845" name="Image 32">
            <a:extLst>
              <a:ext uri="{FF2B5EF4-FFF2-40B4-BE49-F238E27FC236}">
                <a16:creationId xmlns:a16="http://schemas.microsoft.com/office/drawing/2014/main" id="{CC10ADF5-FBF5-63AC-B888-3D92B5B6224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45403"/>
          <a:stretch>
            <a:fillRect/>
          </a:stretch>
        </p:blipFill>
        <p:spPr bwMode="auto">
          <a:xfrm>
            <a:off x="541338" y="2917825"/>
            <a:ext cx="1771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46" name="Groupe 16">
            <a:extLst>
              <a:ext uri="{FF2B5EF4-FFF2-40B4-BE49-F238E27FC236}">
                <a16:creationId xmlns:a16="http://schemas.microsoft.com/office/drawing/2014/main" id="{50781B65-5EDF-183A-EFB8-2FD6D91FF102}"/>
              </a:ext>
            </a:extLst>
          </p:cNvPr>
          <p:cNvGrpSpPr>
            <a:grpSpLocks/>
          </p:cNvGrpSpPr>
          <p:nvPr/>
        </p:nvGrpSpPr>
        <p:grpSpPr bwMode="auto">
          <a:xfrm>
            <a:off x="828675" y="4257675"/>
            <a:ext cx="5675313" cy="1147763"/>
            <a:chOff x="566862" y="4788476"/>
            <a:chExt cx="3066712" cy="1635261"/>
          </a:xfrm>
        </p:grpSpPr>
        <p:sp>
          <p:nvSpPr>
            <p:cNvPr id="20" name="Rectangle à coins arrondis 25">
              <a:extLst>
                <a:ext uri="{FF2B5EF4-FFF2-40B4-BE49-F238E27FC236}">
                  <a16:creationId xmlns:a16="http://schemas.microsoft.com/office/drawing/2014/main" id="{5A5471D5-2B40-A9C0-BF98-B928977BD568}"/>
                </a:ext>
              </a:extLst>
            </p:cNvPr>
            <p:cNvSpPr/>
            <p:nvPr/>
          </p:nvSpPr>
          <p:spPr bwMode="auto">
            <a:xfrm>
              <a:off x="646640" y="4788476"/>
              <a:ext cx="2986934" cy="1635261"/>
            </a:xfrm>
            <a:prstGeom prst="wedgeRectCallout">
              <a:avLst>
                <a:gd name="adj1" fmla="val -29240"/>
                <a:gd name="adj2" fmla="val -72290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35862" name="Text Box 2">
              <a:extLst>
                <a:ext uri="{FF2B5EF4-FFF2-40B4-BE49-F238E27FC236}">
                  <a16:creationId xmlns:a16="http://schemas.microsoft.com/office/drawing/2014/main" id="{4E53ABDA-D52A-CA56-C9BC-869BC848B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6862" y="4831039"/>
              <a:ext cx="3066712" cy="159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Et voici une façon astucieuse de calculer…</a:t>
              </a:r>
            </a:p>
            <a:p>
              <a:pPr algn="ctr" eaLnBrk="1" hangingPunct="1">
                <a:spcBef>
                  <a:spcPts val="6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Pour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 ajouter 9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on peut </a:t>
              </a:r>
              <a:r>
                <a:rPr lang="fr-FR" altLang="fr-FR" sz="1800" b="1" u="sng">
                  <a:solidFill>
                    <a:srgbClr val="FF0066"/>
                  </a:solidFill>
                  <a:latin typeface="Verdana" panose="020B0604030504040204" pitchFamily="34" charset="0"/>
                </a:rPr>
                <a:t>ajouter 10  puis retirer 1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</a:p>
            <a:p>
              <a:pPr algn="ctr" eaLnBrk="1" hangingPunct="1">
                <a:spcBef>
                  <a:spcPts val="600"/>
                </a:spcBef>
                <a:buFontTx/>
                <a:buNone/>
              </a:pPr>
              <a:b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5847" name="ZoneTexte 1">
            <a:extLst>
              <a:ext uri="{FF2B5EF4-FFF2-40B4-BE49-F238E27FC236}">
                <a16:creationId xmlns:a16="http://schemas.microsoft.com/office/drawing/2014/main" id="{63244F43-D108-12DB-5642-00760CA09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35848" name="Image 19">
            <a:extLst>
              <a:ext uri="{FF2B5EF4-FFF2-40B4-BE49-F238E27FC236}">
                <a16:creationId xmlns:a16="http://schemas.microsoft.com/office/drawing/2014/main" id="{B451CF22-9D29-0540-35AD-5934EB993B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Image 20">
            <a:extLst>
              <a:ext uri="{FF2B5EF4-FFF2-40B4-BE49-F238E27FC236}">
                <a16:creationId xmlns:a16="http://schemas.microsoft.com/office/drawing/2014/main" id="{684C2F58-9E66-95D1-262C-BA2EB51B852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Image 31">
            <a:extLst>
              <a:ext uri="{FF2B5EF4-FFF2-40B4-BE49-F238E27FC236}">
                <a16:creationId xmlns:a16="http://schemas.microsoft.com/office/drawing/2014/main" id="{B8A00C88-792C-359F-DB51-561047B131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Image 1">
            <a:extLst>
              <a:ext uri="{FF2B5EF4-FFF2-40B4-BE49-F238E27FC236}">
                <a16:creationId xmlns:a16="http://schemas.microsoft.com/office/drawing/2014/main" id="{9C4239BE-8727-2565-FBB2-C8919C8A35E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Image 31">
            <a:extLst>
              <a:ext uri="{FF2B5EF4-FFF2-40B4-BE49-F238E27FC236}">
                <a16:creationId xmlns:a16="http://schemas.microsoft.com/office/drawing/2014/main" id="{440A88DA-2DC9-984F-9B0C-78C0EE6E0119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420938"/>
            <a:ext cx="24844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Image 12">
            <a:extLst>
              <a:ext uri="{FF2B5EF4-FFF2-40B4-BE49-F238E27FC236}">
                <a16:creationId xmlns:a16="http://schemas.microsoft.com/office/drawing/2014/main" id="{6B9ACC90-D71C-9CEA-EBB5-EAE45F591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 t="5997" r="47540" b="8798"/>
          <a:stretch>
            <a:fillRect/>
          </a:stretch>
        </p:blipFill>
        <p:spPr bwMode="auto">
          <a:xfrm>
            <a:off x="762000" y="193198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854" name="Groupe 2">
            <a:extLst>
              <a:ext uri="{FF2B5EF4-FFF2-40B4-BE49-F238E27FC236}">
                <a16:creationId xmlns:a16="http://schemas.microsoft.com/office/drawing/2014/main" id="{D63317C2-A6B1-1F30-CD6C-0B671664A418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5" name="Image 4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07DE4A56-B011-15CC-FE56-DD505C5F9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35860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0B9E9D3D-01F2-2393-315C-71EEC90A95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5855" name="Groupe 6">
            <a:extLst>
              <a:ext uri="{FF2B5EF4-FFF2-40B4-BE49-F238E27FC236}">
                <a16:creationId xmlns:a16="http://schemas.microsoft.com/office/drawing/2014/main" id="{19B8F114-4D50-618A-50ED-9936FD1E7AED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35856" name="Image 3" descr="Une image contenant Graphique, logo, Police, conception&#10;&#10;Description générée automatiquement">
              <a:hlinkClick r:id="rId13" action="ppaction://hlinksldjump"/>
              <a:extLst>
                <a:ext uri="{FF2B5EF4-FFF2-40B4-BE49-F238E27FC236}">
                  <a16:creationId xmlns:a16="http://schemas.microsoft.com/office/drawing/2014/main" id="{08062FDE-DC34-C2BF-4DAD-4F1363D694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7" name="Image 6" descr="Une image contenant Graphique, clipart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5A098468-75E4-D2AB-BCD8-1C196BE4DA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8" name="Image 12">
              <a:hlinkClick r:id="rId17" action="ppaction://hlinksldjump"/>
              <a:extLst>
                <a:ext uri="{FF2B5EF4-FFF2-40B4-BE49-F238E27FC236}">
                  <a16:creationId xmlns:a16="http://schemas.microsoft.com/office/drawing/2014/main" id="{289BDF2D-55A2-2512-EE1F-59CCBD5F5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Image 15">
            <a:extLst>
              <a:ext uri="{FF2B5EF4-FFF2-40B4-BE49-F238E27FC236}">
                <a16:creationId xmlns:a16="http://schemas.microsoft.com/office/drawing/2014/main" id="{F7D88865-CB33-06C0-130E-F954582D8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>
            <a:extLst>
              <a:ext uri="{FF2B5EF4-FFF2-40B4-BE49-F238E27FC236}">
                <a16:creationId xmlns:a16="http://schemas.microsoft.com/office/drawing/2014/main" id="{32EC701A-33E8-2B41-B360-B914C12A9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359871-4C27-EE66-5971-AEE19F5D72C4}"/>
              </a:ext>
            </a:extLst>
          </p:cNvPr>
          <p:cNvSpPr/>
          <p:nvPr/>
        </p:nvSpPr>
        <p:spPr>
          <a:xfrm>
            <a:off x="3933825" y="2878138"/>
            <a:ext cx="404813" cy="54927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37893" name="Groupe 17">
            <a:extLst>
              <a:ext uri="{FF2B5EF4-FFF2-40B4-BE49-F238E27FC236}">
                <a16:creationId xmlns:a16="http://schemas.microsoft.com/office/drawing/2014/main" id="{346ADEC8-5403-61CC-9E0A-18AAEDE29BA3}"/>
              </a:ext>
            </a:extLst>
          </p:cNvPr>
          <p:cNvGrpSpPr>
            <a:grpSpLocks/>
          </p:cNvGrpSpPr>
          <p:nvPr/>
        </p:nvGrpSpPr>
        <p:grpSpPr bwMode="auto">
          <a:xfrm>
            <a:off x="1554163" y="2690813"/>
            <a:ext cx="5037137" cy="2876550"/>
            <a:chOff x="3384307" y="2236586"/>
            <a:chExt cx="5037316" cy="2876347"/>
          </a:xfrm>
        </p:grpSpPr>
        <p:sp>
          <p:nvSpPr>
            <p:cNvPr id="37913" name="Text Box 2">
              <a:extLst>
                <a:ext uri="{FF2B5EF4-FFF2-40B4-BE49-F238E27FC236}">
                  <a16:creationId xmlns:a16="http://schemas.microsoft.com/office/drawing/2014/main" id="{B2957E0A-F4B0-CF02-FEF1-C33569B9EC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0141" y="3545176"/>
              <a:ext cx="4482366" cy="750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Donc pour calculer 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15 </a:t>
              </a:r>
              <a:r>
                <a:rPr lang="fr-FR" altLang="fr-FR" sz="1800" b="1" u="sng">
                  <a:solidFill>
                    <a:srgbClr val="FF0066"/>
                  </a:solidFill>
                  <a:latin typeface="Verdana" panose="020B0604030504040204" pitchFamily="34" charset="0"/>
                </a:rPr>
                <a:t>+ 9</a:t>
              </a:r>
            </a:p>
            <a:p>
              <a:pPr eaLnBrk="1" hangingPunct="1">
                <a:lnSpc>
                  <a:spcPct val="150000"/>
                </a:lnSpc>
                <a:spcBef>
                  <a:spcPts val="6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     on peut faire :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à coins arrondis 25">
              <a:extLst>
                <a:ext uri="{FF2B5EF4-FFF2-40B4-BE49-F238E27FC236}">
                  <a16:creationId xmlns:a16="http://schemas.microsoft.com/office/drawing/2014/main" id="{99BE67CD-B6E5-6EF6-9CDF-CAEB9D821101}"/>
                </a:ext>
              </a:extLst>
            </p:cNvPr>
            <p:cNvSpPr/>
            <p:nvPr/>
          </p:nvSpPr>
          <p:spPr bwMode="auto">
            <a:xfrm>
              <a:off x="3879625" y="3527132"/>
              <a:ext cx="4541998" cy="1585801"/>
            </a:xfrm>
            <a:prstGeom prst="wedgeRectCallout">
              <a:avLst>
                <a:gd name="adj1" fmla="val -31807"/>
                <a:gd name="adj2" fmla="val -64129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7915" name="Image 32">
              <a:extLst>
                <a:ext uri="{FF2B5EF4-FFF2-40B4-BE49-F238E27FC236}">
                  <a16:creationId xmlns:a16="http://schemas.microsoft.com/office/drawing/2014/main" id="{CFB05F22-0D23-6FA4-1B6A-131A8827E9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" b="47238"/>
            <a:stretch>
              <a:fillRect/>
            </a:stretch>
          </p:blipFill>
          <p:spPr bwMode="auto">
            <a:xfrm flipH="1">
              <a:off x="3384307" y="2236586"/>
              <a:ext cx="1771738" cy="1288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" name="Text Box 2">
            <a:extLst>
              <a:ext uri="{FF2B5EF4-FFF2-40B4-BE49-F238E27FC236}">
                <a16:creationId xmlns:a16="http://schemas.microsoft.com/office/drawing/2014/main" id="{1D006DD0-3ECE-1BD0-0E4D-86012DBCA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9750" y="4373563"/>
            <a:ext cx="16954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 </a:t>
            </a:r>
            <a:r>
              <a:rPr lang="fr-FR" altLang="fr-FR" sz="1800" b="1" u="sng">
                <a:solidFill>
                  <a:srgbClr val="FF0066"/>
                </a:solidFill>
                <a:latin typeface="Verdana" panose="020B0604030504040204" pitchFamily="34" charset="0"/>
              </a:rPr>
              <a:t>+ 10 – 1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789854DA-4138-FDC9-4901-282ADB782AC1}"/>
              </a:ext>
            </a:extLst>
          </p:cNvPr>
          <p:cNvGrpSpPr>
            <a:grpSpLocks/>
          </p:cNvGrpSpPr>
          <p:nvPr/>
        </p:nvGrpSpPr>
        <p:grpSpPr bwMode="auto">
          <a:xfrm>
            <a:off x="4538663" y="4808538"/>
            <a:ext cx="1801812" cy="738187"/>
            <a:chOff x="6134986" y="2059229"/>
            <a:chExt cx="1800846" cy="737748"/>
          </a:xfrm>
        </p:grpSpPr>
        <p:sp>
          <p:nvSpPr>
            <p:cNvPr id="37910" name="Text Box 2">
              <a:extLst>
                <a:ext uri="{FF2B5EF4-FFF2-40B4-BE49-F238E27FC236}">
                  <a16:creationId xmlns:a16="http://schemas.microsoft.com/office/drawing/2014/main" id="{C7DEAFCE-540E-1894-DE46-28F680FC27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3027" y="2311216"/>
              <a:ext cx="1692805" cy="48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25 – 1 = 24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BEFFD769-BC7F-A33A-3817-1CD883F365F4}"/>
                </a:ext>
              </a:extLst>
            </p:cNvPr>
            <p:cNvCxnSpPr/>
            <p:nvPr/>
          </p:nvCxnSpPr>
          <p:spPr>
            <a:xfrm>
              <a:off x="6134986" y="2084614"/>
              <a:ext cx="382382" cy="304619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76F2E733-39A8-2204-6B8A-4E65FDAE6F34}"/>
                </a:ext>
              </a:extLst>
            </p:cNvPr>
            <p:cNvCxnSpPr/>
            <p:nvPr/>
          </p:nvCxnSpPr>
          <p:spPr>
            <a:xfrm flipH="1">
              <a:off x="6517368" y="2059229"/>
              <a:ext cx="276077" cy="315724"/>
            </a:xfrm>
            <a:prstGeom prst="line">
              <a:avLst/>
            </a:prstGeom>
            <a:ln>
              <a:solidFill>
                <a:srgbClr val="FF0066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896" name="ZoneTexte 1">
            <a:extLst>
              <a:ext uri="{FF2B5EF4-FFF2-40B4-BE49-F238E27FC236}">
                <a16:creationId xmlns:a16="http://schemas.microsoft.com/office/drawing/2014/main" id="{BE96A60D-7B39-583A-B01C-5C35D8119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2022 – Calcul mental CE2</a:t>
            </a:r>
          </a:p>
        </p:txBody>
      </p:sp>
      <p:pic>
        <p:nvPicPr>
          <p:cNvPr id="37897" name="Image 19">
            <a:extLst>
              <a:ext uri="{FF2B5EF4-FFF2-40B4-BE49-F238E27FC236}">
                <a16:creationId xmlns:a16="http://schemas.microsoft.com/office/drawing/2014/main" id="{71CA4D3A-E4F5-1599-A568-A57A8419B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Image 20">
            <a:extLst>
              <a:ext uri="{FF2B5EF4-FFF2-40B4-BE49-F238E27FC236}">
                <a16:creationId xmlns:a16="http://schemas.microsoft.com/office/drawing/2014/main" id="{02FCC5B3-0C37-F6EC-DC4B-652CB93BB5F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Image 31">
            <a:extLst>
              <a:ext uri="{FF2B5EF4-FFF2-40B4-BE49-F238E27FC236}">
                <a16:creationId xmlns:a16="http://schemas.microsoft.com/office/drawing/2014/main" id="{63B95219-0175-1336-0BB4-933DEF9003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Image 1">
            <a:extLst>
              <a:ext uri="{FF2B5EF4-FFF2-40B4-BE49-F238E27FC236}">
                <a16:creationId xmlns:a16="http://schemas.microsoft.com/office/drawing/2014/main" id="{918D45E9-BC76-802A-390D-7FE1651FC1B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Image 38">
            <a:extLst>
              <a:ext uri="{FF2B5EF4-FFF2-40B4-BE49-F238E27FC236}">
                <a16:creationId xmlns:a16="http://schemas.microsoft.com/office/drawing/2014/main" id="{DC331BF7-15EA-D614-5B96-188C2608111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2420938"/>
            <a:ext cx="2484437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Image 12">
            <a:extLst>
              <a:ext uri="{FF2B5EF4-FFF2-40B4-BE49-F238E27FC236}">
                <a16:creationId xmlns:a16="http://schemas.microsoft.com/office/drawing/2014/main" id="{6C08458E-23BB-AAC2-1E02-8630323299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78" t="5997" r="47540" b="8798"/>
          <a:stretch>
            <a:fillRect/>
          </a:stretch>
        </p:blipFill>
        <p:spPr bwMode="auto">
          <a:xfrm>
            <a:off x="762000" y="1931988"/>
            <a:ext cx="457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7903" name="Groupe 2">
            <a:extLst>
              <a:ext uri="{FF2B5EF4-FFF2-40B4-BE49-F238E27FC236}">
                <a16:creationId xmlns:a16="http://schemas.microsoft.com/office/drawing/2014/main" id="{CCE7DAA3-75A5-FD05-2DCD-1EF36872E7FC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5" name="Image 4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67D1E335-846A-2C7E-0B00-88EA33127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37909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68FDA044-CDAA-D1E7-1410-C1FDC5E70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904" name="Groupe 6">
            <a:extLst>
              <a:ext uri="{FF2B5EF4-FFF2-40B4-BE49-F238E27FC236}">
                <a16:creationId xmlns:a16="http://schemas.microsoft.com/office/drawing/2014/main" id="{A1B5BF14-10A9-C4CF-7ABC-F578EE0A5664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37905" name="Image 3" descr="Une image contenant Graphique, logo, Police, conception&#10;&#10;Description générée automatiquement">
              <a:hlinkClick r:id="rId13" action="ppaction://hlinksldjump"/>
              <a:extLst>
                <a:ext uri="{FF2B5EF4-FFF2-40B4-BE49-F238E27FC236}">
                  <a16:creationId xmlns:a16="http://schemas.microsoft.com/office/drawing/2014/main" id="{83514C3A-4DF2-CE7B-0E2B-9F3418161F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6" name="Image 6" descr="Une image contenant Graphique, clipart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E445512F-C738-8441-99BD-A1B77C732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907" name="Image 12">
              <a:hlinkClick r:id="rId17" action="ppaction://hlinksldjump"/>
              <a:extLst>
                <a:ext uri="{FF2B5EF4-FFF2-40B4-BE49-F238E27FC236}">
                  <a16:creationId xmlns:a16="http://schemas.microsoft.com/office/drawing/2014/main" id="{7CA26274-F5A5-643F-E4C1-9493AFC00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 15">
            <a:extLst>
              <a:ext uri="{FF2B5EF4-FFF2-40B4-BE49-F238E27FC236}">
                <a16:creationId xmlns:a16="http://schemas.microsoft.com/office/drawing/2014/main" id="{227F148C-527D-5AC8-C126-36ADD7B919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Image 13">
            <a:extLst>
              <a:ext uri="{FF2B5EF4-FFF2-40B4-BE49-F238E27FC236}">
                <a16:creationId xmlns:a16="http://schemas.microsoft.com/office/drawing/2014/main" id="{DE3A1BEB-7E2E-BDD3-BB6C-2F3E5DC755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2">
            <a:extLst>
              <a:ext uri="{FF2B5EF4-FFF2-40B4-BE49-F238E27FC236}">
                <a16:creationId xmlns:a16="http://schemas.microsoft.com/office/drawing/2014/main" id="{E002B828-197A-B559-1040-4536954D04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6381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Image 19">
            <a:extLst>
              <a:ext uri="{FF2B5EF4-FFF2-40B4-BE49-F238E27FC236}">
                <a16:creationId xmlns:a16="http://schemas.microsoft.com/office/drawing/2014/main" id="{38200F53-B24B-3381-51BB-15B9EC4556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Image 1">
            <a:extLst>
              <a:ext uri="{FF2B5EF4-FFF2-40B4-BE49-F238E27FC236}">
                <a16:creationId xmlns:a16="http://schemas.microsoft.com/office/drawing/2014/main" id="{E941C27E-0AAC-C4BB-0E8F-0B7B99B33EB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Rectangle 2">
            <a:extLst>
              <a:ext uri="{FF2B5EF4-FFF2-40B4-BE49-F238E27FC236}">
                <a16:creationId xmlns:a16="http://schemas.microsoft.com/office/drawing/2014/main" id="{999A804E-F850-EA90-8CFD-BE769072F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39944" name="ZoneTexte 1">
            <a:extLst>
              <a:ext uri="{FF2B5EF4-FFF2-40B4-BE49-F238E27FC236}">
                <a16:creationId xmlns:a16="http://schemas.microsoft.com/office/drawing/2014/main" id="{6B82206E-725B-01EE-4A60-E7BD70D41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39945" name="Image 16">
            <a:extLst>
              <a:ext uri="{FF2B5EF4-FFF2-40B4-BE49-F238E27FC236}">
                <a16:creationId xmlns:a16="http://schemas.microsoft.com/office/drawing/2014/main" id="{295964B3-DA57-4FF5-A533-264A8B98E0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Image 31">
            <a:extLst>
              <a:ext uri="{FF2B5EF4-FFF2-40B4-BE49-F238E27FC236}">
                <a16:creationId xmlns:a16="http://schemas.microsoft.com/office/drawing/2014/main" id="{209A2F60-6790-463F-1AAF-CDC25BCF4A8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6">
            <a:extLst>
              <a:ext uri="{FF2B5EF4-FFF2-40B4-BE49-F238E27FC236}">
                <a16:creationId xmlns:a16="http://schemas.microsoft.com/office/drawing/2014/main" id="{517ACDD5-CB5B-8DE8-9673-EB2661DFED2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888" y="3830638"/>
            <a:ext cx="1570037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1">
            <a:extLst>
              <a:ext uri="{FF2B5EF4-FFF2-40B4-BE49-F238E27FC236}">
                <a16:creationId xmlns:a16="http://schemas.microsoft.com/office/drawing/2014/main" id="{4882D786-69CB-97D9-F06A-DA8BBC2AD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4778375"/>
            <a:ext cx="367823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et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retire 3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nombre vais-je trouver 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F4028D4-2662-666C-5F1B-E8DC2F37E3B0}"/>
              </a:ext>
            </a:extLst>
          </p:cNvPr>
          <p:cNvSpPr/>
          <p:nvPr/>
        </p:nvSpPr>
        <p:spPr bwMode="auto">
          <a:xfrm>
            <a:off x="3648075" y="4762500"/>
            <a:ext cx="3679825" cy="669925"/>
          </a:xfrm>
          <a:prstGeom prst="wedgeRectCallout">
            <a:avLst>
              <a:gd name="adj1" fmla="val 57297"/>
              <a:gd name="adj2" fmla="val -25853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BBBDB304-8B12-45FC-4C2A-287E581D3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4102100"/>
            <a:ext cx="1809750" cy="5064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37" name="Groupe 36">
            <a:extLst>
              <a:ext uri="{FF2B5EF4-FFF2-40B4-BE49-F238E27FC236}">
                <a16:creationId xmlns:a16="http://schemas.microsoft.com/office/drawing/2014/main" id="{C0BC4F61-015E-E99C-101C-B0344FBC64C9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062413"/>
            <a:ext cx="3298825" cy="2747962"/>
            <a:chOff x="95250" y="4099858"/>
            <a:chExt cx="3299477" cy="2748617"/>
          </a:xfrm>
        </p:grpSpPr>
        <p:sp>
          <p:nvSpPr>
            <p:cNvPr id="38" name="Rectangle à coins arrondis 25">
              <a:extLst>
                <a:ext uri="{FF2B5EF4-FFF2-40B4-BE49-F238E27FC236}">
                  <a16:creationId xmlns:a16="http://schemas.microsoft.com/office/drawing/2014/main" id="{FB36AD84-351F-07FB-2613-0A64532D849A}"/>
                </a:ext>
              </a:extLst>
            </p:cNvPr>
            <p:cNvSpPr/>
            <p:nvPr/>
          </p:nvSpPr>
          <p:spPr bwMode="auto">
            <a:xfrm>
              <a:off x="1584619" y="4139554"/>
              <a:ext cx="1810108" cy="508121"/>
            </a:xfrm>
            <a:prstGeom prst="wedgeRectCallout">
              <a:avLst>
                <a:gd name="adj1" fmla="val -62857"/>
                <a:gd name="adj2" fmla="val 5714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39960" name="Image 4">
              <a:extLst>
                <a:ext uri="{FF2B5EF4-FFF2-40B4-BE49-F238E27FC236}">
                  <a16:creationId xmlns:a16="http://schemas.microsoft.com/office/drawing/2014/main" id="{4346819A-B535-0EC1-ED30-9108EB46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099858"/>
              <a:ext cx="1547337" cy="27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2" name="Groupe 8">
            <a:extLst>
              <a:ext uri="{FF2B5EF4-FFF2-40B4-BE49-F238E27FC236}">
                <a16:creationId xmlns:a16="http://schemas.microsoft.com/office/drawing/2014/main" id="{31B93AA6-30A7-7DFD-FE10-F9C5CB89424E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39956" name="Image 1">
              <a:hlinkClick r:id="rId12" action="ppaction://hlinksldjump"/>
              <a:extLst>
                <a:ext uri="{FF2B5EF4-FFF2-40B4-BE49-F238E27FC236}">
                  <a16:creationId xmlns:a16="http://schemas.microsoft.com/office/drawing/2014/main" id="{D42AB98F-4BDE-9A3A-6CB0-B98D01A6E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7" name="Image 13">
              <a:hlinkClick r:id="rId13" action="ppaction://hlinksldjump"/>
              <a:extLst>
                <a:ext uri="{FF2B5EF4-FFF2-40B4-BE49-F238E27FC236}">
                  <a16:creationId xmlns:a16="http://schemas.microsoft.com/office/drawing/2014/main" id="{7E0FFB0C-756A-11D2-1AE5-D703131E7C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58" name="Image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2D0BFA4D-5394-FDA3-290B-6B43CB078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9953" name="Groupe 2">
            <a:extLst>
              <a:ext uri="{FF2B5EF4-FFF2-40B4-BE49-F238E27FC236}">
                <a16:creationId xmlns:a16="http://schemas.microsoft.com/office/drawing/2014/main" id="{0A5EBEA7-528A-0BB4-948F-F5142E50586F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3995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D6E71A65-788C-D8F6-0E95-D9391EA5A5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C7CBBDDD-86FF-DE9D-A7FF-72DCAFB712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 15">
            <a:extLst>
              <a:ext uri="{FF2B5EF4-FFF2-40B4-BE49-F238E27FC236}">
                <a16:creationId xmlns:a16="http://schemas.microsoft.com/office/drawing/2014/main" id="{A9C12C61-D4B1-23B8-868E-BB489794D2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 5">
            <a:extLst>
              <a:ext uri="{FF2B5EF4-FFF2-40B4-BE49-F238E27FC236}">
                <a16:creationId xmlns:a16="http://schemas.microsoft.com/office/drawing/2014/main" id="{00971C4F-3B5B-AA2D-E4B4-C8D56039F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2849563"/>
            <a:ext cx="7740650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 19">
            <a:extLst>
              <a:ext uri="{FF2B5EF4-FFF2-40B4-BE49-F238E27FC236}">
                <a16:creationId xmlns:a16="http://schemas.microsoft.com/office/drawing/2014/main" id="{70D73BF6-B38E-432D-4BD3-35C84CD6B5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 1">
            <a:extLst>
              <a:ext uri="{FF2B5EF4-FFF2-40B4-BE49-F238E27FC236}">
                <a16:creationId xmlns:a16="http://schemas.microsoft.com/office/drawing/2014/main" id="{906195F9-00D9-B952-1145-7B503FA9437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 16">
            <a:extLst>
              <a:ext uri="{FF2B5EF4-FFF2-40B4-BE49-F238E27FC236}">
                <a16:creationId xmlns:a16="http://schemas.microsoft.com/office/drawing/2014/main" id="{4EBD2376-E31C-A3E2-8121-28B5FD6B61D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2">
            <a:extLst>
              <a:ext uri="{FF2B5EF4-FFF2-40B4-BE49-F238E27FC236}">
                <a16:creationId xmlns:a16="http://schemas.microsoft.com/office/drawing/2014/main" id="{176F1F7C-506E-A4D1-0058-A5E059DFD6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Récite dans ta tête les nombres qui manquent.</a:t>
            </a:r>
          </a:p>
        </p:txBody>
      </p:sp>
      <p:sp>
        <p:nvSpPr>
          <p:cNvPr id="5128" name="ZoneTexte 1">
            <a:extLst>
              <a:ext uri="{FF2B5EF4-FFF2-40B4-BE49-F238E27FC236}">
                <a16:creationId xmlns:a16="http://schemas.microsoft.com/office/drawing/2014/main" id="{A3C98C48-2AFE-F304-0C35-0E16A347C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5129" name="Image 31">
            <a:extLst>
              <a:ext uri="{FF2B5EF4-FFF2-40B4-BE49-F238E27FC236}">
                <a16:creationId xmlns:a16="http://schemas.microsoft.com/office/drawing/2014/main" id="{DA16421C-9FBA-4F61-E579-33EB179D72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Image 4">
            <a:extLst>
              <a:ext uri="{FF2B5EF4-FFF2-40B4-BE49-F238E27FC236}">
                <a16:creationId xmlns:a16="http://schemas.microsoft.com/office/drawing/2014/main" id="{0A0FA131-2115-03B7-598D-0E763C7763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12D1EEBA-1BED-B793-A032-82E02C385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38638" y="3932238"/>
            <a:ext cx="3008312" cy="100965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Quel est le calcul</a:t>
            </a:r>
          </a:p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qui fait passer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2 à 4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puis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 4 à 6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  <p:grpSp>
        <p:nvGrpSpPr>
          <p:cNvPr id="27" name="Groupe 6">
            <a:extLst>
              <a:ext uri="{FF2B5EF4-FFF2-40B4-BE49-F238E27FC236}">
                <a16:creationId xmlns:a16="http://schemas.microsoft.com/office/drawing/2014/main" id="{A74D0A10-11B4-313D-E25D-29DD57EFB934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3844925"/>
            <a:ext cx="3833813" cy="2963863"/>
            <a:chOff x="95250" y="3885319"/>
            <a:chExt cx="3834293" cy="2963158"/>
          </a:xfrm>
        </p:grpSpPr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0E4F187B-32BF-40A9-6C9D-FFC1B77843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3257" y="3885319"/>
              <a:ext cx="2286286" cy="1249066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Trouve la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règle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qui permet de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passer d’une case à l’autre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</p:txBody>
        </p:sp>
        <p:sp>
          <p:nvSpPr>
            <p:cNvPr id="29" name="Rectangle à coins arrondis 25">
              <a:extLst>
                <a:ext uri="{FF2B5EF4-FFF2-40B4-BE49-F238E27FC236}">
                  <a16:creationId xmlns:a16="http://schemas.microsoft.com/office/drawing/2014/main" id="{C7DD9D84-2E73-C5A7-E1EE-E2CFD3C5038A}"/>
                </a:ext>
              </a:extLst>
            </p:cNvPr>
            <p:cNvSpPr/>
            <p:nvPr/>
          </p:nvSpPr>
          <p:spPr bwMode="auto">
            <a:xfrm>
              <a:off x="1643257" y="3885319"/>
              <a:ext cx="2286286" cy="1249066"/>
            </a:xfrm>
            <a:prstGeom prst="wedgeRectCallout">
              <a:avLst>
                <a:gd name="adj1" fmla="val -64412"/>
                <a:gd name="adj2" fmla="val 2548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5144" name="Image 4">
              <a:extLst>
                <a:ext uri="{FF2B5EF4-FFF2-40B4-BE49-F238E27FC236}">
                  <a16:creationId xmlns:a16="http://schemas.microsoft.com/office/drawing/2014/main" id="{8F348383-E11D-D34B-CBE9-7455464D24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100514"/>
              <a:ext cx="1547530" cy="2747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" name="Image 6">
            <a:extLst>
              <a:ext uri="{FF2B5EF4-FFF2-40B4-BE49-F238E27FC236}">
                <a16:creationId xmlns:a16="http://schemas.microsoft.com/office/drawing/2014/main" id="{C1A587E1-2E62-9C54-17B7-BC8A5D9DF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013" y="3844925"/>
            <a:ext cx="1568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5D05915F-539D-B341-47D6-6A2B414B7A64}"/>
              </a:ext>
            </a:extLst>
          </p:cNvPr>
          <p:cNvSpPr/>
          <p:nvPr/>
        </p:nvSpPr>
        <p:spPr bwMode="auto">
          <a:xfrm>
            <a:off x="4338638" y="3933825"/>
            <a:ext cx="3008312" cy="1008063"/>
          </a:xfrm>
          <a:prstGeom prst="wedgeRectCallout">
            <a:avLst>
              <a:gd name="adj1" fmla="val 60839"/>
              <a:gd name="adj2" fmla="val 33411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135" name="Groupe 1">
            <a:extLst>
              <a:ext uri="{FF2B5EF4-FFF2-40B4-BE49-F238E27FC236}">
                <a16:creationId xmlns:a16="http://schemas.microsoft.com/office/drawing/2014/main" id="{49F44E10-1B56-1A0F-2CC0-BA1A15EF3C8E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5139" name="Image 1">
              <a:hlinkClick r:id="rId12" action="ppaction://hlinksldjump"/>
              <a:extLst>
                <a:ext uri="{FF2B5EF4-FFF2-40B4-BE49-F238E27FC236}">
                  <a16:creationId xmlns:a16="http://schemas.microsoft.com/office/drawing/2014/main" id="{EE48F068-97EE-C9EC-59FF-9E37E6717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0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7F3D0C44-B00D-747E-308D-5462C11ED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1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CD3BF3F7-5F49-416C-255B-889A7A907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36" name="Groupe 2">
            <a:extLst>
              <a:ext uri="{FF2B5EF4-FFF2-40B4-BE49-F238E27FC236}">
                <a16:creationId xmlns:a16="http://schemas.microsoft.com/office/drawing/2014/main" id="{AC582FC5-B83E-16DD-B3A7-F2F3C24FD788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5137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D5E81D11-4E0F-CF3A-159F-C33BAE369F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F739241A-0747-BDB2-EC7F-C42B1B2DA8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Image 15">
            <a:extLst>
              <a:ext uri="{FF2B5EF4-FFF2-40B4-BE49-F238E27FC236}">
                <a16:creationId xmlns:a16="http://schemas.microsoft.com/office/drawing/2014/main" id="{97131C1E-4A8D-F367-4166-DD9154830F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Image 19">
            <a:extLst>
              <a:ext uri="{FF2B5EF4-FFF2-40B4-BE49-F238E27FC236}">
                <a16:creationId xmlns:a16="http://schemas.microsoft.com/office/drawing/2014/main" id="{409E8946-D9D3-250D-9F7E-FFD1DB3FD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 Box 2">
            <a:extLst>
              <a:ext uri="{FF2B5EF4-FFF2-40B4-BE49-F238E27FC236}">
                <a16:creationId xmlns:a16="http://schemas.microsoft.com/office/drawing/2014/main" id="{5ED6FA80-294C-3031-BE2C-D83D7661EC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989" name="Image 1">
            <a:extLst>
              <a:ext uri="{FF2B5EF4-FFF2-40B4-BE49-F238E27FC236}">
                <a16:creationId xmlns:a16="http://schemas.microsoft.com/office/drawing/2014/main" id="{368F199C-C4CC-AB62-3451-69015FA2C19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Rectangle 2">
            <a:extLst>
              <a:ext uri="{FF2B5EF4-FFF2-40B4-BE49-F238E27FC236}">
                <a16:creationId xmlns:a16="http://schemas.microsoft.com/office/drawing/2014/main" id="{86E26D85-C5AB-283B-6840-74E70BA95D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41991" name="ZoneTexte 1">
            <a:extLst>
              <a:ext uri="{FF2B5EF4-FFF2-40B4-BE49-F238E27FC236}">
                <a16:creationId xmlns:a16="http://schemas.microsoft.com/office/drawing/2014/main" id="{2AF6EE73-3C9B-2841-F793-8FD3F2886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41992" name="Image 16">
            <a:extLst>
              <a:ext uri="{FF2B5EF4-FFF2-40B4-BE49-F238E27FC236}">
                <a16:creationId xmlns:a16="http://schemas.microsoft.com/office/drawing/2014/main" id="{5BE03975-C4AF-CC40-18D3-F5C61D76367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Image 1">
            <a:extLst>
              <a:ext uri="{FF2B5EF4-FFF2-40B4-BE49-F238E27FC236}">
                <a16:creationId xmlns:a16="http://schemas.microsoft.com/office/drawing/2014/main" id="{BB7F4400-EC92-EF9A-EA95-1D28A1B52C0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78100"/>
            <a:ext cx="21637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Image 31">
            <a:extLst>
              <a:ext uri="{FF2B5EF4-FFF2-40B4-BE49-F238E27FC236}">
                <a16:creationId xmlns:a16="http://schemas.microsoft.com/office/drawing/2014/main" id="{2543EA33-E1A1-797C-518A-275E280EEB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Image 13">
            <a:extLst>
              <a:ext uri="{FF2B5EF4-FFF2-40B4-BE49-F238E27FC236}">
                <a16:creationId xmlns:a16="http://schemas.microsoft.com/office/drawing/2014/main" id="{C9DADFDF-D252-432A-D56D-7309AFBA8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996" name="Groupe 2">
            <a:extLst>
              <a:ext uri="{FF2B5EF4-FFF2-40B4-BE49-F238E27FC236}">
                <a16:creationId xmlns:a16="http://schemas.microsoft.com/office/drawing/2014/main" id="{5D8F5C2E-8390-67EB-D02B-5B173C9851DD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42000" name="Image 1">
              <a:hlinkClick r:id="rId10" action="ppaction://hlinksldjump"/>
              <a:extLst>
                <a:ext uri="{FF2B5EF4-FFF2-40B4-BE49-F238E27FC236}">
                  <a16:creationId xmlns:a16="http://schemas.microsoft.com/office/drawing/2014/main" id="{56D77254-021D-C1E1-0EA9-52CC8A4D5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1" name="Image 13">
              <a:hlinkClick r:id="rId11" action="ppaction://hlinksldjump"/>
              <a:extLst>
                <a:ext uri="{FF2B5EF4-FFF2-40B4-BE49-F238E27FC236}">
                  <a16:creationId xmlns:a16="http://schemas.microsoft.com/office/drawing/2014/main" id="{8FF41785-2D88-B168-D2CE-C48EFEA6AF4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02" name="Image 2">
              <a:hlinkClick r:id="rId12" action="ppaction://hlinksldjump"/>
              <a:extLst>
                <a:ext uri="{FF2B5EF4-FFF2-40B4-BE49-F238E27FC236}">
                  <a16:creationId xmlns:a16="http://schemas.microsoft.com/office/drawing/2014/main" id="{34F35AA4-2E99-698F-A159-F16D2A49C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997" name="Groupe 2">
            <a:extLst>
              <a:ext uri="{FF2B5EF4-FFF2-40B4-BE49-F238E27FC236}">
                <a16:creationId xmlns:a16="http://schemas.microsoft.com/office/drawing/2014/main" id="{56E6650B-2193-C7E7-8C8F-8EF5019E83E0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41998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7C7A9CE3-2AD0-2311-46EA-E9C01A2085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D54E9AA8-B3CE-3FA0-0B09-CF0D4BB407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Image 15">
            <a:extLst>
              <a:ext uri="{FF2B5EF4-FFF2-40B4-BE49-F238E27FC236}">
                <a16:creationId xmlns:a16="http://schemas.microsoft.com/office/drawing/2014/main" id="{4B13D078-F374-8706-3729-5D95AC158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ZoneTexte 36">
            <a:extLst>
              <a:ext uri="{FF2B5EF4-FFF2-40B4-BE49-F238E27FC236}">
                <a16:creationId xmlns:a16="http://schemas.microsoft.com/office/drawing/2014/main" id="{4C1E350B-705A-C997-F811-9B1AD9AFE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275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</a:t>
            </a:r>
          </a:p>
        </p:txBody>
      </p:sp>
      <p:pic>
        <p:nvPicPr>
          <p:cNvPr id="44036" name="Image 19">
            <a:extLst>
              <a:ext uri="{FF2B5EF4-FFF2-40B4-BE49-F238E27FC236}">
                <a16:creationId xmlns:a16="http://schemas.microsoft.com/office/drawing/2014/main" id="{1682CF06-E8E8-AF25-33D3-F23416728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2">
            <a:extLst>
              <a:ext uri="{FF2B5EF4-FFF2-40B4-BE49-F238E27FC236}">
                <a16:creationId xmlns:a16="http://schemas.microsoft.com/office/drawing/2014/main" id="{BB30B088-1BF1-B7AD-7EA3-B01C1D272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4038" name="Image 1">
            <a:extLst>
              <a:ext uri="{FF2B5EF4-FFF2-40B4-BE49-F238E27FC236}">
                <a16:creationId xmlns:a16="http://schemas.microsoft.com/office/drawing/2014/main" id="{A73A6D45-917B-D9E0-B2AB-1BA97643EA0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2">
            <a:extLst>
              <a:ext uri="{FF2B5EF4-FFF2-40B4-BE49-F238E27FC236}">
                <a16:creationId xmlns:a16="http://schemas.microsoft.com/office/drawing/2014/main" id="{CE6AAE29-B27D-3BCB-CDB4-DC17180E9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44040" name="ZoneTexte 1">
            <a:extLst>
              <a:ext uri="{FF2B5EF4-FFF2-40B4-BE49-F238E27FC236}">
                <a16:creationId xmlns:a16="http://schemas.microsoft.com/office/drawing/2014/main" id="{B270DEF1-39BF-610C-D966-962E2997D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44041" name="Image 16">
            <a:extLst>
              <a:ext uri="{FF2B5EF4-FFF2-40B4-BE49-F238E27FC236}">
                <a16:creationId xmlns:a16="http://schemas.microsoft.com/office/drawing/2014/main" id="{81016081-D0A1-46DE-0561-4D0BD226E68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Image 31">
            <a:extLst>
              <a:ext uri="{FF2B5EF4-FFF2-40B4-BE49-F238E27FC236}">
                <a16:creationId xmlns:a16="http://schemas.microsoft.com/office/drawing/2014/main" id="{A908D85C-5C44-BD11-F1F4-CC6DDC73B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Image 1">
            <a:extLst>
              <a:ext uri="{FF2B5EF4-FFF2-40B4-BE49-F238E27FC236}">
                <a16:creationId xmlns:a16="http://schemas.microsoft.com/office/drawing/2014/main" id="{45DFFA54-9071-627E-83CC-5812A72F30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Image 2">
            <a:extLst>
              <a:ext uri="{FF2B5EF4-FFF2-40B4-BE49-F238E27FC236}">
                <a16:creationId xmlns:a16="http://schemas.microsoft.com/office/drawing/2014/main" id="{4C185CC1-F07E-F46E-74F2-E6BB5D74B90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6381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ccolade ouvrante 33">
            <a:extLst>
              <a:ext uri="{FF2B5EF4-FFF2-40B4-BE49-F238E27FC236}">
                <a16:creationId xmlns:a16="http://schemas.microsoft.com/office/drawing/2014/main" id="{F92287F4-9CAA-E3BB-9636-6C15D78944EB}"/>
              </a:ext>
            </a:extLst>
          </p:cNvPr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4046" name="Image 28">
            <a:extLst>
              <a:ext uri="{FF2B5EF4-FFF2-40B4-BE49-F238E27FC236}">
                <a16:creationId xmlns:a16="http://schemas.microsoft.com/office/drawing/2014/main" id="{2397F047-6912-4416-AD1E-D2670D87E0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403975" y="3992563"/>
            <a:ext cx="309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Image 13">
            <a:extLst>
              <a:ext uri="{FF2B5EF4-FFF2-40B4-BE49-F238E27FC236}">
                <a16:creationId xmlns:a16="http://schemas.microsoft.com/office/drawing/2014/main" id="{9CF6694D-DE43-F1C5-EF97-041D6D595FA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48" name="Groupe 8">
            <a:extLst>
              <a:ext uri="{FF2B5EF4-FFF2-40B4-BE49-F238E27FC236}">
                <a16:creationId xmlns:a16="http://schemas.microsoft.com/office/drawing/2014/main" id="{7816EAEC-6B3F-2CE1-95C3-261E26F2CC42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44052" name="Image 1">
              <a:hlinkClick r:id="rId11" action="ppaction://hlinksldjump"/>
              <a:extLst>
                <a:ext uri="{FF2B5EF4-FFF2-40B4-BE49-F238E27FC236}">
                  <a16:creationId xmlns:a16="http://schemas.microsoft.com/office/drawing/2014/main" id="{BDCC951F-DF0B-EE39-A950-15E569BF1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3" name="Image 13">
              <a:hlinkClick r:id="rId12" action="ppaction://hlinksldjump"/>
              <a:extLst>
                <a:ext uri="{FF2B5EF4-FFF2-40B4-BE49-F238E27FC236}">
                  <a16:creationId xmlns:a16="http://schemas.microsoft.com/office/drawing/2014/main" id="{94D49B7A-69BE-8FA6-2FC7-A0DB2A68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Image 2">
              <a:hlinkClick r:id="rId13" action="ppaction://hlinksldjump"/>
              <a:extLst>
                <a:ext uri="{FF2B5EF4-FFF2-40B4-BE49-F238E27FC236}">
                  <a16:creationId xmlns:a16="http://schemas.microsoft.com/office/drawing/2014/main" id="{98BAFA19-93EE-3E80-4FE5-0A592C678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4049" name="Groupe 2">
            <a:extLst>
              <a:ext uri="{FF2B5EF4-FFF2-40B4-BE49-F238E27FC236}">
                <a16:creationId xmlns:a16="http://schemas.microsoft.com/office/drawing/2014/main" id="{6BDC0494-36F8-6F24-3EB4-D2474E653558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44050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BEEB537B-6EA2-758E-324E-E75579C39C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CAB5C774-BF74-5064-E0C3-6379DAAE44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15">
            <a:extLst>
              <a:ext uri="{FF2B5EF4-FFF2-40B4-BE49-F238E27FC236}">
                <a16:creationId xmlns:a16="http://schemas.microsoft.com/office/drawing/2014/main" id="{EF82BCF0-2373-8163-93DD-A9650DCDC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Image 19">
            <a:extLst>
              <a:ext uri="{FF2B5EF4-FFF2-40B4-BE49-F238E27FC236}">
                <a16:creationId xmlns:a16="http://schemas.microsoft.com/office/drawing/2014/main" id="{D86EB2D1-3B8D-7DB5-9D25-A0E57DE29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4" name="Text Box 2">
            <a:extLst>
              <a:ext uri="{FF2B5EF4-FFF2-40B4-BE49-F238E27FC236}">
                <a16:creationId xmlns:a16="http://schemas.microsoft.com/office/drawing/2014/main" id="{1EEBB3D2-6173-A965-8158-566A79AF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6085" name="Image 1">
            <a:extLst>
              <a:ext uri="{FF2B5EF4-FFF2-40B4-BE49-F238E27FC236}">
                <a16:creationId xmlns:a16="http://schemas.microsoft.com/office/drawing/2014/main" id="{E5F849A5-5BE5-308F-F342-33000CEB58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6" name="Rectangle 2">
            <a:extLst>
              <a:ext uri="{FF2B5EF4-FFF2-40B4-BE49-F238E27FC236}">
                <a16:creationId xmlns:a16="http://schemas.microsoft.com/office/drawing/2014/main" id="{528E761A-66BD-AB54-1364-7C67CE671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46087" name="Groupe 24">
            <a:extLst>
              <a:ext uri="{FF2B5EF4-FFF2-40B4-BE49-F238E27FC236}">
                <a16:creationId xmlns:a16="http://schemas.microsoft.com/office/drawing/2014/main" id="{767F104E-7044-DD45-11B9-7F503D9E676D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46106" name="Text Box 2">
              <a:extLst>
                <a:ext uri="{FF2B5EF4-FFF2-40B4-BE49-F238E27FC236}">
                  <a16:creationId xmlns:a16="http://schemas.microsoft.com/office/drawing/2014/main" id="{1F9287C1-77F6-D63A-4E9B-1B5EB660AA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</p:txBody>
        </p:sp>
        <p:sp>
          <p:nvSpPr>
            <p:cNvPr id="28" name="Rectangle à coins arrondis 25">
              <a:extLst>
                <a:ext uri="{FF2B5EF4-FFF2-40B4-BE49-F238E27FC236}">
                  <a16:creationId xmlns:a16="http://schemas.microsoft.com/office/drawing/2014/main" id="{D39FCD4E-1F89-D41F-0ED5-8BB3278FE66E}"/>
                </a:ext>
              </a:extLst>
            </p:cNvPr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46088" name="ZoneTexte 1">
            <a:extLst>
              <a:ext uri="{FF2B5EF4-FFF2-40B4-BE49-F238E27FC236}">
                <a16:creationId xmlns:a16="http://schemas.microsoft.com/office/drawing/2014/main" id="{B5010EF8-B51A-A882-B928-FF039248A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46089" name="Image 16">
            <a:extLst>
              <a:ext uri="{FF2B5EF4-FFF2-40B4-BE49-F238E27FC236}">
                <a16:creationId xmlns:a16="http://schemas.microsoft.com/office/drawing/2014/main" id="{43B8A6B4-BE71-59A4-AB91-CEB6C8DED9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Image 31">
            <a:extLst>
              <a:ext uri="{FF2B5EF4-FFF2-40B4-BE49-F238E27FC236}">
                <a16:creationId xmlns:a16="http://schemas.microsoft.com/office/drawing/2014/main" id="{4F20F742-2C97-77B3-4CC8-73C7165294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Image 2">
            <a:extLst>
              <a:ext uri="{FF2B5EF4-FFF2-40B4-BE49-F238E27FC236}">
                <a16:creationId xmlns:a16="http://schemas.microsoft.com/office/drawing/2014/main" id="{D041E40B-D94D-456E-00AF-14455FAF36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6381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Image 9">
            <a:extLst>
              <a:ext uri="{FF2B5EF4-FFF2-40B4-BE49-F238E27FC236}">
                <a16:creationId xmlns:a16="http://schemas.microsoft.com/office/drawing/2014/main" id="{63F70843-6C4C-6715-4FA6-E6954C6AC4A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ZoneTexte 36">
            <a:extLst>
              <a:ext uri="{FF2B5EF4-FFF2-40B4-BE49-F238E27FC236}">
                <a16:creationId xmlns:a16="http://schemas.microsoft.com/office/drawing/2014/main" id="{E47A81A8-1147-BF3A-B6C0-F537C663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1</a:t>
            </a:r>
          </a:p>
        </p:txBody>
      </p:sp>
      <p:pic>
        <p:nvPicPr>
          <p:cNvPr id="46094" name="Image 1">
            <a:extLst>
              <a:ext uri="{FF2B5EF4-FFF2-40B4-BE49-F238E27FC236}">
                <a16:creationId xmlns:a16="http://schemas.microsoft.com/office/drawing/2014/main" id="{139E3442-0C12-D909-376C-8CA62FE209A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5" name="Image 28">
            <a:extLst>
              <a:ext uri="{FF2B5EF4-FFF2-40B4-BE49-F238E27FC236}">
                <a16:creationId xmlns:a16="http://schemas.microsoft.com/office/drawing/2014/main" id="{EAD97359-1B7E-3761-091F-27EC7B70A0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54"/>
          <a:stretch>
            <a:fillRect/>
          </a:stretch>
        </p:blipFill>
        <p:spPr bwMode="auto">
          <a:xfrm>
            <a:off x="6403975" y="3992563"/>
            <a:ext cx="309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6" name="Image 2">
            <a:extLst>
              <a:ext uri="{FF2B5EF4-FFF2-40B4-BE49-F238E27FC236}">
                <a16:creationId xmlns:a16="http://schemas.microsoft.com/office/drawing/2014/main" id="{66F79A26-19F9-9990-8F2B-08DEE7B5A7E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Accolade ouvrante 39">
            <a:extLst>
              <a:ext uri="{FF2B5EF4-FFF2-40B4-BE49-F238E27FC236}">
                <a16:creationId xmlns:a16="http://schemas.microsoft.com/office/drawing/2014/main" id="{103CE828-9339-4D61-D0F9-A15E15B079A7}"/>
              </a:ext>
            </a:extLst>
          </p:cNvPr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6098" name="Image 13">
            <a:extLst>
              <a:ext uri="{FF2B5EF4-FFF2-40B4-BE49-F238E27FC236}">
                <a16:creationId xmlns:a16="http://schemas.microsoft.com/office/drawing/2014/main" id="{6153F2A1-1C2F-B4C9-7092-4C074E6ACA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99" name="Groupe 2">
            <a:extLst>
              <a:ext uri="{FF2B5EF4-FFF2-40B4-BE49-F238E27FC236}">
                <a16:creationId xmlns:a16="http://schemas.microsoft.com/office/drawing/2014/main" id="{9CE5913E-2262-F362-8B29-173AA2E13F0B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46103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AA428A66-95C6-68AE-47EA-1E4679FDC2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4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1D51CA22-D341-F96A-916A-FE949822A7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105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AFF6A48A-CEEC-0574-242F-ECB8A0AA8F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6100" name="Groupe 2">
            <a:extLst>
              <a:ext uri="{FF2B5EF4-FFF2-40B4-BE49-F238E27FC236}">
                <a16:creationId xmlns:a16="http://schemas.microsoft.com/office/drawing/2014/main" id="{14D287FF-3F5C-C802-2672-BADB223D4B1D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46101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751AC399-37EC-538A-2DC7-3D438F911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89EA5E94-A4BB-C395-4D24-DAAECACB25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Image 15">
            <a:extLst>
              <a:ext uri="{FF2B5EF4-FFF2-40B4-BE49-F238E27FC236}">
                <a16:creationId xmlns:a16="http://schemas.microsoft.com/office/drawing/2014/main" id="{D04101E7-0DA3-C662-8872-0946F2E1B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Image 19">
            <a:extLst>
              <a:ext uri="{FF2B5EF4-FFF2-40B4-BE49-F238E27FC236}">
                <a16:creationId xmlns:a16="http://schemas.microsoft.com/office/drawing/2014/main" id="{2F254BE3-5480-FE48-ECAF-B39B0DE1B9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Text Box 2">
            <a:extLst>
              <a:ext uri="{FF2B5EF4-FFF2-40B4-BE49-F238E27FC236}">
                <a16:creationId xmlns:a16="http://schemas.microsoft.com/office/drawing/2014/main" id="{2F863FE5-D579-2BFC-915D-D59432789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8133" name="Image 1">
            <a:extLst>
              <a:ext uri="{FF2B5EF4-FFF2-40B4-BE49-F238E27FC236}">
                <a16:creationId xmlns:a16="http://schemas.microsoft.com/office/drawing/2014/main" id="{6A3CCFD4-676A-C620-7CD1-A376BCAAD2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Rectangle 2">
            <a:extLst>
              <a:ext uri="{FF2B5EF4-FFF2-40B4-BE49-F238E27FC236}">
                <a16:creationId xmlns:a16="http://schemas.microsoft.com/office/drawing/2014/main" id="{F98EDB80-75AE-AFE0-2CE5-1694D1933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48135" name="Groupe 24">
            <a:extLst>
              <a:ext uri="{FF2B5EF4-FFF2-40B4-BE49-F238E27FC236}">
                <a16:creationId xmlns:a16="http://schemas.microsoft.com/office/drawing/2014/main" id="{1F0AE1AA-64A3-E104-C431-FE96E03CDF52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48154" name="Text Box 2">
              <a:extLst>
                <a:ext uri="{FF2B5EF4-FFF2-40B4-BE49-F238E27FC236}">
                  <a16:creationId xmlns:a16="http://schemas.microsoft.com/office/drawing/2014/main" id="{7B39D458-4DE0-33CE-85BA-1C5976DB79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à coins arrondis 25">
              <a:extLst>
                <a:ext uri="{FF2B5EF4-FFF2-40B4-BE49-F238E27FC236}">
                  <a16:creationId xmlns:a16="http://schemas.microsoft.com/office/drawing/2014/main" id="{69B6C1CF-AB98-4F81-9457-ADE14F4E5125}"/>
                </a:ext>
              </a:extLst>
            </p:cNvPr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48136" name="ZoneTexte 1">
            <a:extLst>
              <a:ext uri="{FF2B5EF4-FFF2-40B4-BE49-F238E27FC236}">
                <a16:creationId xmlns:a16="http://schemas.microsoft.com/office/drawing/2014/main" id="{FE3EE606-FF90-7F4B-1439-AA50B4277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48137" name="Image 16">
            <a:extLst>
              <a:ext uri="{FF2B5EF4-FFF2-40B4-BE49-F238E27FC236}">
                <a16:creationId xmlns:a16="http://schemas.microsoft.com/office/drawing/2014/main" id="{F5C0ABA9-5D52-C372-6DA7-69A79A961E3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Image 31">
            <a:extLst>
              <a:ext uri="{FF2B5EF4-FFF2-40B4-BE49-F238E27FC236}">
                <a16:creationId xmlns:a16="http://schemas.microsoft.com/office/drawing/2014/main" id="{89DA9AE9-187D-298C-8754-5765788DC1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Image 2">
            <a:extLst>
              <a:ext uri="{FF2B5EF4-FFF2-40B4-BE49-F238E27FC236}">
                <a16:creationId xmlns:a16="http://schemas.microsoft.com/office/drawing/2014/main" id="{84F838E0-DE14-ACD8-19C1-F352470FD2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6381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Image 9">
            <a:extLst>
              <a:ext uri="{FF2B5EF4-FFF2-40B4-BE49-F238E27FC236}">
                <a16:creationId xmlns:a16="http://schemas.microsoft.com/office/drawing/2014/main" id="{ACA401AC-40CF-993E-F7F2-EFA9BF24C7F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1" name="ZoneTexte 36">
            <a:extLst>
              <a:ext uri="{FF2B5EF4-FFF2-40B4-BE49-F238E27FC236}">
                <a16:creationId xmlns:a16="http://schemas.microsoft.com/office/drawing/2014/main" id="{FC2F2883-23D5-3EEE-EE64-AF9B430F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2</a:t>
            </a:r>
          </a:p>
        </p:txBody>
      </p:sp>
      <p:pic>
        <p:nvPicPr>
          <p:cNvPr id="48142" name="Image 1">
            <a:extLst>
              <a:ext uri="{FF2B5EF4-FFF2-40B4-BE49-F238E27FC236}">
                <a16:creationId xmlns:a16="http://schemas.microsoft.com/office/drawing/2014/main" id="{6408AFAB-47E2-3BF9-876C-8704B88353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Image 38">
            <a:extLst>
              <a:ext uri="{FF2B5EF4-FFF2-40B4-BE49-F238E27FC236}">
                <a16:creationId xmlns:a16="http://schemas.microsoft.com/office/drawing/2014/main" id="{88E3F5CB-8974-BA42-920A-FC16F938C00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Image 35">
            <a:extLst>
              <a:ext uri="{FF2B5EF4-FFF2-40B4-BE49-F238E27FC236}">
                <a16:creationId xmlns:a16="http://schemas.microsoft.com/office/drawing/2014/main" id="{587C3B4C-5AE6-6010-3548-E22A8E9E8F5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ccolade ouvrante 38">
            <a:extLst>
              <a:ext uri="{FF2B5EF4-FFF2-40B4-BE49-F238E27FC236}">
                <a16:creationId xmlns:a16="http://schemas.microsoft.com/office/drawing/2014/main" id="{D0B86A29-7E41-6872-B73E-3723B1E4BE8F}"/>
              </a:ext>
            </a:extLst>
          </p:cNvPr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8146" name="Image 13">
            <a:extLst>
              <a:ext uri="{FF2B5EF4-FFF2-40B4-BE49-F238E27FC236}">
                <a16:creationId xmlns:a16="http://schemas.microsoft.com/office/drawing/2014/main" id="{E6D2F73B-BB19-D86C-FFCB-A846A6CDEB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47" name="Groupe 2">
            <a:extLst>
              <a:ext uri="{FF2B5EF4-FFF2-40B4-BE49-F238E27FC236}">
                <a16:creationId xmlns:a16="http://schemas.microsoft.com/office/drawing/2014/main" id="{52F282C1-C5ED-6287-370A-06F5683430A5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48151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F1B40CB1-D39B-95E7-53DA-5E0B09E5F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2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A11B229C-B089-580A-3F74-534FB411C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53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6B0F34F3-1721-C018-CAD7-2D503DA4D3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8148" name="Groupe 2">
            <a:extLst>
              <a:ext uri="{FF2B5EF4-FFF2-40B4-BE49-F238E27FC236}">
                <a16:creationId xmlns:a16="http://schemas.microsoft.com/office/drawing/2014/main" id="{5731F648-690C-CF77-F63D-2B8872B7DA5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48149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946D57D9-45DE-547A-9CC1-A69DB265A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83189750-CC01-A526-C4BC-643D8EF01F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15">
            <a:extLst>
              <a:ext uri="{FF2B5EF4-FFF2-40B4-BE49-F238E27FC236}">
                <a16:creationId xmlns:a16="http://schemas.microsoft.com/office/drawing/2014/main" id="{B0A6B4EE-A274-8A31-4BFF-DA805B866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Image 19">
            <a:extLst>
              <a:ext uri="{FF2B5EF4-FFF2-40B4-BE49-F238E27FC236}">
                <a16:creationId xmlns:a16="http://schemas.microsoft.com/office/drawing/2014/main" id="{2CB87848-2C5B-8ED4-AC10-E5AA8C9BE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2">
            <a:extLst>
              <a:ext uri="{FF2B5EF4-FFF2-40B4-BE49-F238E27FC236}">
                <a16:creationId xmlns:a16="http://schemas.microsoft.com/office/drawing/2014/main" id="{F67318E3-5473-9297-2260-F4D2E02B8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0838" y="3948113"/>
            <a:ext cx="2308225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</a:pP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0181" name="Image 1">
            <a:extLst>
              <a:ext uri="{FF2B5EF4-FFF2-40B4-BE49-F238E27FC236}">
                <a16:creationId xmlns:a16="http://schemas.microsoft.com/office/drawing/2014/main" id="{760748AB-1573-35C8-1C3A-792D545CBE5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Rectangle 2">
            <a:extLst>
              <a:ext uri="{FF2B5EF4-FFF2-40B4-BE49-F238E27FC236}">
                <a16:creationId xmlns:a16="http://schemas.microsoft.com/office/drawing/2014/main" id="{F8B3C19B-437C-5F8B-30F2-A50893DB6A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grpSp>
        <p:nvGrpSpPr>
          <p:cNvPr id="50183" name="Groupe 24">
            <a:extLst>
              <a:ext uri="{FF2B5EF4-FFF2-40B4-BE49-F238E27FC236}">
                <a16:creationId xmlns:a16="http://schemas.microsoft.com/office/drawing/2014/main" id="{2D49F00C-625F-F03A-2CCE-BC79F3CBB304}"/>
              </a:ext>
            </a:extLst>
          </p:cNvPr>
          <p:cNvGrpSpPr>
            <a:grpSpLocks/>
          </p:cNvGrpSpPr>
          <p:nvPr/>
        </p:nvGrpSpPr>
        <p:grpSpPr bwMode="auto">
          <a:xfrm>
            <a:off x="1908175" y="3894138"/>
            <a:ext cx="1431925" cy="1398587"/>
            <a:chOff x="1908093" y="3893757"/>
            <a:chExt cx="1430714" cy="1398269"/>
          </a:xfrm>
        </p:grpSpPr>
        <p:sp>
          <p:nvSpPr>
            <p:cNvPr id="50203" name="Text Box 2">
              <a:extLst>
                <a:ext uri="{FF2B5EF4-FFF2-40B4-BE49-F238E27FC236}">
                  <a16:creationId xmlns:a16="http://schemas.microsoft.com/office/drawing/2014/main" id="{1A9A76B4-A8A2-7199-19EE-5D30B44110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619" y="3898202"/>
              <a:ext cx="1429188" cy="13938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5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5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– 1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3</a:t>
              </a: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endParaRPr lang="fr-FR" altLang="fr-FR" sz="1800">
                <a:solidFill>
                  <a:srgbClr val="FF0066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28" name="Rectangle à coins arrondis 25">
              <a:extLst>
                <a:ext uri="{FF2B5EF4-FFF2-40B4-BE49-F238E27FC236}">
                  <a16:creationId xmlns:a16="http://schemas.microsoft.com/office/drawing/2014/main" id="{9AAB0616-F3BC-9AFE-FE04-6DDD3A813406}"/>
                </a:ext>
              </a:extLst>
            </p:cNvPr>
            <p:cNvSpPr/>
            <p:nvPr/>
          </p:nvSpPr>
          <p:spPr bwMode="auto">
            <a:xfrm>
              <a:off x="1908093" y="3893757"/>
              <a:ext cx="1424369" cy="1331609"/>
            </a:xfrm>
            <a:prstGeom prst="wedgeRectCallout">
              <a:avLst>
                <a:gd name="adj1" fmla="val -63000"/>
                <a:gd name="adj2" fmla="val -1221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50184" name="ZoneTexte 1">
            <a:extLst>
              <a:ext uri="{FF2B5EF4-FFF2-40B4-BE49-F238E27FC236}">
                <a16:creationId xmlns:a16="http://schemas.microsoft.com/office/drawing/2014/main" id="{0C7A6CCE-DC35-045A-3D84-7D8EFB550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50185" name="Image 16">
            <a:extLst>
              <a:ext uri="{FF2B5EF4-FFF2-40B4-BE49-F238E27FC236}">
                <a16:creationId xmlns:a16="http://schemas.microsoft.com/office/drawing/2014/main" id="{855ABD81-8F23-37DD-A401-7C469958BCE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Image 31">
            <a:extLst>
              <a:ext uri="{FF2B5EF4-FFF2-40B4-BE49-F238E27FC236}">
                <a16:creationId xmlns:a16="http://schemas.microsoft.com/office/drawing/2014/main" id="{F57408A8-0537-7BF8-E3ED-AFB3DA8529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Image 2">
            <a:extLst>
              <a:ext uri="{FF2B5EF4-FFF2-40B4-BE49-F238E27FC236}">
                <a16:creationId xmlns:a16="http://schemas.microsoft.com/office/drawing/2014/main" id="{53A3CFF4-2FF0-245E-B6D0-1109A4298F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63813"/>
            <a:ext cx="21590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Image 9">
            <a:extLst>
              <a:ext uri="{FF2B5EF4-FFF2-40B4-BE49-F238E27FC236}">
                <a16:creationId xmlns:a16="http://schemas.microsoft.com/office/drawing/2014/main" id="{94F640C0-289D-4144-CEBD-158814A0739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3922713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ZoneTexte 36">
            <a:extLst>
              <a:ext uri="{FF2B5EF4-FFF2-40B4-BE49-F238E27FC236}">
                <a16:creationId xmlns:a16="http://schemas.microsoft.com/office/drawing/2014/main" id="{573B4F22-1673-4E60-E513-7CF221A7F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3</a:t>
            </a:r>
          </a:p>
        </p:txBody>
      </p:sp>
      <p:pic>
        <p:nvPicPr>
          <p:cNvPr id="50190" name="Image 1">
            <a:extLst>
              <a:ext uri="{FF2B5EF4-FFF2-40B4-BE49-F238E27FC236}">
                <a16:creationId xmlns:a16="http://schemas.microsoft.com/office/drawing/2014/main" id="{9E4319D7-DF79-EF08-A71F-F8B4199CDF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Image 38">
            <a:extLst>
              <a:ext uri="{FF2B5EF4-FFF2-40B4-BE49-F238E27FC236}">
                <a16:creationId xmlns:a16="http://schemas.microsoft.com/office/drawing/2014/main" id="{352A1CEA-4D45-852C-546C-0D23302D74B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Image 39">
            <a:extLst>
              <a:ext uri="{FF2B5EF4-FFF2-40B4-BE49-F238E27FC236}">
                <a16:creationId xmlns:a16="http://schemas.microsoft.com/office/drawing/2014/main" id="{BEE6AEC6-8971-9B25-FB11-650289FA1CF7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862388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Image 35">
            <a:extLst>
              <a:ext uri="{FF2B5EF4-FFF2-40B4-BE49-F238E27FC236}">
                <a16:creationId xmlns:a16="http://schemas.microsoft.com/office/drawing/2014/main" id="{B17B8A13-E49C-5044-1886-DC55959D013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Accolade ouvrante 38">
            <a:extLst>
              <a:ext uri="{FF2B5EF4-FFF2-40B4-BE49-F238E27FC236}">
                <a16:creationId xmlns:a16="http://schemas.microsoft.com/office/drawing/2014/main" id="{DB95B870-542F-2BD6-5690-F62030A5D5A3}"/>
              </a:ext>
            </a:extLst>
          </p:cNvPr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0195" name="Image 13">
            <a:extLst>
              <a:ext uri="{FF2B5EF4-FFF2-40B4-BE49-F238E27FC236}">
                <a16:creationId xmlns:a16="http://schemas.microsoft.com/office/drawing/2014/main" id="{26DD46AF-E2D9-8037-E850-7F1A70A4EA8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0196" name="Groupe 2">
            <a:extLst>
              <a:ext uri="{FF2B5EF4-FFF2-40B4-BE49-F238E27FC236}">
                <a16:creationId xmlns:a16="http://schemas.microsoft.com/office/drawing/2014/main" id="{44F27B25-718B-5DB8-DA96-654A80465E91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50200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85AAA0BE-2C40-10CF-0378-D8FF8AA84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1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E83E7BCF-84DB-E630-ADA1-973859CE5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202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45B138C8-A3D2-8AE9-EB42-C15C49E32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197" name="Groupe 2">
            <a:extLst>
              <a:ext uri="{FF2B5EF4-FFF2-40B4-BE49-F238E27FC236}">
                <a16:creationId xmlns:a16="http://schemas.microsoft.com/office/drawing/2014/main" id="{EBA85359-7371-EE7B-A817-1260606C82EB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50198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0F55A9DA-1099-1F46-2D9F-2D38250865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E7FEEE55-2E1C-6933-2ADB-78F40E5909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5">
            <a:extLst>
              <a:ext uri="{FF2B5EF4-FFF2-40B4-BE49-F238E27FC236}">
                <a16:creationId xmlns:a16="http://schemas.microsoft.com/office/drawing/2014/main" id="{792BB072-8369-5CF8-A4B7-1527994021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Image 19">
            <a:extLst>
              <a:ext uri="{FF2B5EF4-FFF2-40B4-BE49-F238E27FC236}">
                <a16:creationId xmlns:a16="http://schemas.microsoft.com/office/drawing/2014/main" id="{8C2E3096-0B9B-03CD-3397-A3982BD8D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Image 1">
            <a:extLst>
              <a:ext uri="{FF2B5EF4-FFF2-40B4-BE49-F238E27FC236}">
                <a16:creationId xmlns:a16="http://schemas.microsoft.com/office/drawing/2014/main" id="{54FFEBCE-6D82-A1EC-D4EF-5C116C4234D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">
            <a:extLst>
              <a:ext uri="{FF2B5EF4-FFF2-40B4-BE49-F238E27FC236}">
                <a16:creationId xmlns:a16="http://schemas.microsoft.com/office/drawing/2014/main" id="{680C59FD-D91D-6E18-C1B5-B1AC994A69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52230" name="ZoneTexte 1">
            <a:extLst>
              <a:ext uri="{FF2B5EF4-FFF2-40B4-BE49-F238E27FC236}">
                <a16:creationId xmlns:a16="http://schemas.microsoft.com/office/drawing/2014/main" id="{CE2520C4-A461-9806-5122-85E0A602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52231" name="Image 16">
            <a:extLst>
              <a:ext uri="{FF2B5EF4-FFF2-40B4-BE49-F238E27FC236}">
                <a16:creationId xmlns:a16="http://schemas.microsoft.com/office/drawing/2014/main" id="{84EF2135-E880-B413-2A23-F373882FBFA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Image 31">
            <a:extLst>
              <a:ext uri="{FF2B5EF4-FFF2-40B4-BE49-F238E27FC236}">
                <a16:creationId xmlns:a16="http://schemas.microsoft.com/office/drawing/2014/main" id="{79E4D632-824A-27D1-FE5A-85E1883BF4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3" name="ZoneTexte 36">
            <a:extLst>
              <a:ext uri="{FF2B5EF4-FFF2-40B4-BE49-F238E27FC236}">
                <a16:creationId xmlns:a16="http://schemas.microsoft.com/office/drawing/2014/main" id="{C1DFF2FF-AA11-F652-68C8-73F36B7B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4691063"/>
            <a:ext cx="1085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– 3</a:t>
            </a:r>
          </a:p>
        </p:txBody>
      </p:sp>
      <p:pic>
        <p:nvPicPr>
          <p:cNvPr id="52234" name="Image 1">
            <a:extLst>
              <a:ext uri="{FF2B5EF4-FFF2-40B4-BE49-F238E27FC236}">
                <a16:creationId xmlns:a16="http://schemas.microsoft.com/office/drawing/2014/main" id="{F65220FE-B5DE-FB54-0E25-67ED2BBE1E1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3990975"/>
            <a:ext cx="1836738" cy="26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Image 38">
            <a:extLst>
              <a:ext uri="{FF2B5EF4-FFF2-40B4-BE49-F238E27FC236}">
                <a16:creationId xmlns:a16="http://schemas.microsoft.com/office/drawing/2014/main" id="{B089872D-5B3B-D36E-97B5-3D6A45468A2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Image 39">
            <a:extLst>
              <a:ext uri="{FF2B5EF4-FFF2-40B4-BE49-F238E27FC236}">
                <a16:creationId xmlns:a16="http://schemas.microsoft.com/office/drawing/2014/main" id="{BB006ABE-16FA-A0C1-C708-EDB6729ABA7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862388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Image 9">
            <a:extLst>
              <a:ext uri="{FF2B5EF4-FFF2-40B4-BE49-F238E27FC236}">
                <a16:creationId xmlns:a16="http://schemas.microsoft.com/office/drawing/2014/main" id="{C522CBD1-CFF0-03B1-F278-854BD501DC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77"/>
          <a:stretch>
            <a:fillRect/>
          </a:stretch>
        </p:blipFill>
        <p:spPr bwMode="auto">
          <a:xfrm>
            <a:off x="771525" y="3408363"/>
            <a:ext cx="163512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à coins arrondis 25">
            <a:extLst>
              <a:ext uri="{FF2B5EF4-FFF2-40B4-BE49-F238E27FC236}">
                <a16:creationId xmlns:a16="http://schemas.microsoft.com/office/drawing/2014/main" id="{88D647E5-D7B1-2A01-BEDF-25FD8CA8ADF9}"/>
              </a:ext>
            </a:extLst>
          </p:cNvPr>
          <p:cNvSpPr/>
          <p:nvPr/>
        </p:nvSpPr>
        <p:spPr bwMode="auto">
          <a:xfrm>
            <a:off x="771525" y="5133975"/>
            <a:ext cx="2143125" cy="460375"/>
          </a:xfrm>
          <a:prstGeom prst="wedgeRectCallout">
            <a:avLst>
              <a:gd name="adj1" fmla="val -17866"/>
              <a:gd name="adj2" fmla="val -114734"/>
            </a:avLst>
          </a:prstGeom>
          <a:solidFill>
            <a:schemeClr val="bg1"/>
          </a:solidFill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52239" name="Text Box 2">
            <a:extLst>
              <a:ext uri="{FF2B5EF4-FFF2-40B4-BE49-F238E27FC236}">
                <a16:creationId xmlns:a16="http://schemas.microsoft.com/office/drawing/2014/main" id="{78ACF548-FE1E-E055-8568-58AAAFA94C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50" y="5133975"/>
            <a:ext cx="2146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reste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3 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jetons.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52240" name="Image 31">
            <a:extLst>
              <a:ext uri="{FF2B5EF4-FFF2-40B4-BE49-F238E27FC236}">
                <a16:creationId xmlns:a16="http://schemas.microsoft.com/office/drawing/2014/main" id="{EF2BCE04-6D82-665C-C32F-ACD41D84B7F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325" y="2578100"/>
            <a:ext cx="21637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Image 41">
            <a:extLst>
              <a:ext uri="{FF2B5EF4-FFF2-40B4-BE49-F238E27FC236}">
                <a16:creationId xmlns:a16="http://schemas.microsoft.com/office/drawing/2014/main" id="{D510B32E-492B-61BF-1368-0F6EB46ACEF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865563"/>
            <a:ext cx="360362" cy="47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Accolade ouvrante 42">
            <a:extLst>
              <a:ext uri="{FF2B5EF4-FFF2-40B4-BE49-F238E27FC236}">
                <a16:creationId xmlns:a16="http://schemas.microsoft.com/office/drawing/2014/main" id="{ED2FECCA-48CA-F7B6-AF96-24556385D8AE}"/>
              </a:ext>
            </a:extLst>
          </p:cNvPr>
          <p:cNvSpPr/>
          <p:nvPr/>
        </p:nvSpPr>
        <p:spPr>
          <a:xfrm rot="16200000">
            <a:off x="5334001" y="3290887"/>
            <a:ext cx="404812" cy="2354263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2243" name="Image 13">
            <a:extLst>
              <a:ext uri="{FF2B5EF4-FFF2-40B4-BE49-F238E27FC236}">
                <a16:creationId xmlns:a16="http://schemas.microsoft.com/office/drawing/2014/main" id="{76B95767-C7F4-CC3F-85B4-79A024DDBD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70" t="5202" b="8336"/>
          <a:stretch>
            <a:fillRect/>
          </a:stretch>
        </p:blipFill>
        <p:spPr bwMode="auto">
          <a:xfrm>
            <a:off x="769938" y="1944688"/>
            <a:ext cx="43815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2244" name="Groupe 2">
            <a:extLst>
              <a:ext uri="{FF2B5EF4-FFF2-40B4-BE49-F238E27FC236}">
                <a16:creationId xmlns:a16="http://schemas.microsoft.com/office/drawing/2014/main" id="{55C5B51F-E43D-9F8A-C51E-DBFC7F920F40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52248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5D18D248-B284-C6AD-6BCD-23A4AE4B5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49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249163CB-68E9-23CE-0E20-E84ECD606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250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57B10896-D54A-9E95-F5FE-772CDDE46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2245" name="Groupe 2">
            <a:extLst>
              <a:ext uri="{FF2B5EF4-FFF2-40B4-BE49-F238E27FC236}">
                <a16:creationId xmlns:a16="http://schemas.microsoft.com/office/drawing/2014/main" id="{70152B19-699F-EC8E-C692-86C3031877AB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52246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E38A369B-062F-DAFD-CB92-8B23501506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Image 8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A14A6788-8B01-A83F-BFEB-A6BCF50AA7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 15">
            <a:extLst>
              <a:ext uri="{FF2B5EF4-FFF2-40B4-BE49-F238E27FC236}">
                <a16:creationId xmlns:a16="http://schemas.microsoft.com/office/drawing/2014/main" id="{FAA1C5A5-8869-4817-60F9-2DE04C095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8DE3B835-65E9-3387-58A8-878845AA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2638" y="3863975"/>
            <a:ext cx="285115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 </a:t>
            </a:r>
            <a:r>
              <a:rPr lang="fr-FR" altLang="fr-FR" sz="180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combien faut-il 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ajouter pour faire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52F024-9214-8902-B99F-F0A5D2AA0071}"/>
              </a:ext>
            </a:extLst>
          </p:cNvPr>
          <p:cNvSpPr/>
          <p:nvPr/>
        </p:nvSpPr>
        <p:spPr bwMode="auto">
          <a:xfrm>
            <a:off x="4592638" y="3860800"/>
            <a:ext cx="2851150" cy="646113"/>
          </a:xfrm>
          <a:prstGeom prst="wedgeRectCallout">
            <a:avLst>
              <a:gd name="adj1" fmla="val 59336"/>
              <a:gd name="adj2" fmla="val -6177"/>
            </a:avLst>
          </a:prstGeom>
          <a:noFill/>
          <a:ln w="1905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2B1F2DF5-EC2A-9F97-9F95-88E58C2A133A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852863"/>
            <a:ext cx="2308225" cy="650875"/>
            <a:chOff x="1620838" y="3884613"/>
            <a:chExt cx="2308225" cy="595312"/>
          </a:xfrm>
        </p:grpSpPr>
        <p:sp>
          <p:nvSpPr>
            <p:cNvPr id="5142" name="Text Box 2">
              <a:extLst>
                <a:ext uri="{FF2B5EF4-FFF2-40B4-BE49-F238E27FC236}">
                  <a16:creationId xmlns:a16="http://schemas.microsoft.com/office/drawing/2014/main" id="{3F633F8B-7CE0-3E7A-CD10-0BD0F43D84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0838" y="3948500"/>
              <a:ext cx="2308225" cy="463181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Je pars de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15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</a:t>
              </a:r>
            </a:p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br>
                <a:rPr lang="fr-FR" altLang="fr-FR" sz="800" dirty="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 dirty="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à coins arrondis 25">
              <a:extLst>
                <a:ext uri="{FF2B5EF4-FFF2-40B4-BE49-F238E27FC236}">
                  <a16:creationId xmlns:a16="http://schemas.microsoft.com/office/drawing/2014/main" id="{95D487F7-4B4B-99AD-465D-2CECBB0D9012}"/>
                </a:ext>
              </a:extLst>
            </p:cNvPr>
            <p:cNvSpPr/>
            <p:nvPr/>
          </p:nvSpPr>
          <p:spPr bwMode="auto">
            <a:xfrm>
              <a:off x="1643063" y="3884613"/>
              <a:ext cx="2286000" cy="595312"/>
            </a:xfrm>
            <a:prstGeom prst="wedgeRectCallout">
              <a:avLst>
                <a:gd name="adj1" fmla="val -64449"/>
                <a:gd name="adj2" fmla="val 38895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54278" name="Rectangle 2">
            <a:extLst>
              <a:ext uri="{FF2B5EF4-FFF2-40B4-BE49-F238E27FC236}">
                <a16:creationId xmlns:a16="http://schemas.microsoft.com/office/drawing/2014/main" id="{756F95D7-3227-637B-2B81-5F96F512C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986D3B36-4B03-EBEE-CB34-88663DA8E93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4138613"/>
            <a:ext cx="1265237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8B2FA5D0-6D68-9492-9EDA-2051157009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4256088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1" name="ZoneTexte 1">
            <a:extLst>
              <a:ext uri="{FF2B5EF4-FFF2-40B4-BE49-F238E27FC236}">
                <a16:creationId xmlns:a16="http://schemas.microsoft.com/office/drawing/2014/main" id="{F8ABF92A-CE23-3C34-33B1-374A583D9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54282" name="Image 19">
            <a:extLst>
              <a:ext uri="{FF2B5EF4-FFF2-40B4-BE49-F238E27FC236}">
                <a16:creationId xmlns:a16="http://schemas.microsoft.com/office/drawing/2014/main" id="{38FBBED0-E80E-7752-7F8E-EEAC5CCC4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Image 20">
            <a:extLst>
              <a:ext uri="{FF2B5EF4-FFF2-40B4-BE49-F238E27FC236}">
                <a16:creationId xmlns:a16="http://schemas.microsoft.com/office/drawing/2014/main" id="{B2343A0B-657C-9F9F-35AA-1622ADE885A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Image 3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824E9310-E275-E052-E31D-8FD1180FB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46275"/>
            <a:ext cx="387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5" name="Image 31">
            <a:extLst>
              <a:ext uri="{FF2B5EF4-FFF2-40B4-BE49-F238E27FC236}">
                <a16:creationId xmlns:a16="http://schemas.microsoft.com/office/drawing/2014/main" id="{C1452EB2-7650-1268-9978-809D8A6055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Image 1">
            <a:extLst>
              <a:ext uri="{FF2B5EF4-FFF2-40B4-BE49-F238E27FC236}">
                <a16:creationId xmlns:a16="http://schemas.microsoft.com/office/drawing/2014/main" id="{A7F0613C-B2A5-0F2C-21CE-01D599FCBDA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7" name="Image 1">
            <a:extLst>
              <a:ext uri="{FF2B5EF4-FFF2-40B4-BE49-F238E27FC236}">
                <a16:creationId xmlns:a16="http://schemas.microsoft.com/office/drawing/2014/main" id="{25FA2216-C862-04B1-3152-371278C17B1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638" y="2420938"/>
            <a:ext cx="26289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288" name="Groupe 2">
            <a:extLst>
              <a:ext uri="{FF2B5EF4-FFF2-40B4-BE49-F238E27FC236}">
                <a16:creationId xmlns:a16="http://schemas.microsoft.com/office/drawing/2014/main" id="{093B9461-FADA-9915-DB0E-2277459B17A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3" name="Image 2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0EB811FA-5559-6097-A502-D62613F2FA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54294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106F8F68-A035-E58A-F3E8-9B52D61FAB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4289" name="Groupe 4">
            <a:extLst>
              <a:ext uri="{FF2B5EF4-FFF2-40B4-BE49-F238E27FC236}">
                <a16:creationId xmlns:a16="http://schemas.microsoft.com/office/drawing/2014/main" id="{BF1FC280-DBB3-DA76-D2AE-EABC6B4B35FA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54290" name="Image 3" descr="Une image contenant Graphique, logo, Police, conception&#10;&#10;Description générée automatiquement">
              <a:hlinkClick r:id="rId14" action="ppaction://hlinksldjump"/>
              <a:extLst>
                <a:ext uri="{FF2B5EF4-FFF2-40B4-BE49-F238E27FC236}">
                  <a16:creationId xmlns:a16="http://schemas.microsoft.com/office/drawing/2014/main" id="{72244B92-1D11-6B96-DDD9-FCCC954FDA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1" name="Image 6" descr="Une image contenant Graphique, clipart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A594E822-A036-A776-FD3A-2FB8DAD3A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92" name="Image 12">
              <a:hlinkClick r:id="rId17" action="ppaction://hlinksldjump"/>
              <a:extLst>
                <a:ext uri="{FF2B5EF4-FFF2-40B4-BE49-F238E27FC236}">
                  <a16:creationId xmlns:a16="http://schemas.microsoft.com/office/drawing/2014/main" id="{2B559050-9F10-D396-36E2-A9E4487A4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4" grpId="0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Image 15">
            <a:extLst>
              <a:ext uri="{FF2B5EF4-FFF2-40B4-BE49-F238E27FC236}">
                <a16:creationId xmlns:a16="http://schemas.microsoft.com/office/drawing/2014/main" id="{6243B078-9F92-5B93-7C3A-09926C295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2">
            <a:extLst>
              <a:ext uri="{FF2B5EF4-FFF2-40B4-BE49-F238E27FC236}">
                <a16:creationId xmlns:a16="http://schemas.microsoft.com/office/drawing/2014/main" id="{8801A140-6DCE-D3F3-57C5-259B92F7DA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28" name="Text Box 2">
            <a:extLst>
              <a:ext uri="{FF2B5EF4-FFF2-40B4-BE49-F238E27FC236}">
                <a16:creationId xmlns:a16="http://schemas.microsoft.com/office/drawing/2014/main" id="{1A7FEB1E-D6BB-D63C-79ED-E967FB4F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38" y="3019425"/>
            <a:ext cx="2636837" cy="1322388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chemeClr val="bg1"/>
          </a:solidFill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6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Je pars de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15</a:t>
            </a:r>
            <a:endParaRPr lang="fr-FR" altLang="fr-FR" sz="1800">
              <a:solidFill>
                <a:srgbClr val="FF0066"/>
              </a:solidFill>
              <a:latin typeface="Verdana" panose="020B060403050404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C3C04F2-9FC0-E95E-FCA6-65040F62AD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50" y="3330575"/>
            <a:ext cx="2689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ts val="22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et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je compte les unités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qui manquent pour arriver à 20.</a:t>
            </a:r>
            <a:endParaRPr lang="fr-FR" altLang="fr-FR" sz="1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6326" name="ZoneTexte 1">
            <a:extLst>
              <a:ext uri="{FF2B5EF4-FFF2-40B4-BE49-F238E27FC236}">
                <a16:creationId xmlns:a16="http://schemas.microsoft.com/office/drawing/2014/main" id="{F0B01802-AF54-1D8D-455A-898543DA0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41" name="Image 40">
            <a:extLst>
              <a:ext uri="{FF2B5EF4-FFF2-40B4-BE49-F238E27FC236}">
                <a16:creationId xmlns:a16="http://schemas.microsoft.com/office/drawing/2014/main" id="{36D0DDCB-C941-E1CA-F3CC-5DF14C7B8E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4319588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Image 19">
            <a:extLst>
              <a:ext uri="{FF2B5EF4-FFF2-40B4-BE49-F238E27FC236}">
                <a16:creationId xmlns:a16="http://schemas.microsoft.com/office/drawing/2014/main" id="{234DDC0E-1A80-6027-7FB3-DB9D2E7B27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9" name="Image 20">
            <a:extLst>
              <a:ext uri="{FF2B5EF4-FFF2-40B4-BE49-F238E27FC236}">
                <a16:creationId xmlns:a16="http://schemas.microsoft.com/office/drawing/2014/main" id="{8D548DBE-79D5-C215-39CC-EF3112466A7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0" name="Image 31">
            <a:extLst>
              <a:ext uri="{FF2B5EF4-FFF2-40B4-BE49-F238E27FC236}">
                <a16:creationId xmlns:a16="http://schemas.microsoft.com/office/drawing/2014/main" id="{739668DB-F307-9A33-DAAF-080C0F8CCF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1" name="Image 1">
            <a:extLst>
              <a:ext uri="{FF2B5EF4-FFF2-40B4-BE49-F238E27FC236}">
                <a16:creationId xmlns:a16="http://schemas.microsoft.com/office/drawing/2014/main" id="{7C3B69C9-C90A-C2D4-9E00-C4DC8E3EB1D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32" name="Image 1">
            <a:extLst>
              <a:ext uri="{FF2B5EF4-FFF2-40B4-BE49-F238E27FC236}">
                <a16:creationId xmlns:a16="http://schemas.microsoft.com/office/drawing/2014/main" id="{9E852B01-2E16-F0EA-47E3-27F5AF5B57E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428875"/>
            <a:ext cx="266541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F69CE06B-AA60-5A57-57B3-67A5F18D31A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535363"/>
            <a:ext cx="3527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Image 48">
            <a:extLst>
              <a:ext uri="{FF2B5EF4-FFF2-40B4-BE49-F238E27FC236}">
                <a16:creationId xmlns:a16="http://schemas.microsoft.com/office/drawing/2014/main" id="{0856E6DD-7D31-358C-682F-E6F757AD41F7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3116263" y="3832225"/>
            <a:ext cx="1727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2">
            <a:extLst>
              <a:ext uri="{FF2B5EF4-FFF2-40B4-BE49-F238E27FC236}">
                <a16:creationId xmlns:a16="http://schemas.microsoft.com/office/drawing/2014/main" id="{1DE337F1-1748-86E1-81C9-9202BF735C4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8608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2">
            <a:extLst>
              <a:ext uri="{FF2B5EF4-FFF2-40B4-BE49-F238E27FC236}">
                <a16:creationId xmlns:a16="http://schemas.microsoft.com/office/drawing/2014/main" id="{CC32CFC5-4746-9E0D-35EF-4B4B9A1038E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8592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2">
            <a:extLst>
              <a:ext uri="{FF2B5EF4-FFF2-40B4-BE49-F238E27FC236}">
                <a16:creationId xmlns:a16="http://schemas.microsoft.com/office/drawing/2014/main" id="{C684161E-595F-7295-8B75-F0142D8B8F2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38608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 2">
            <a:extLst>
              <a:ext uri="{FF2B5EF4-FFF2-40B4-BE49-F238E27FC236}">
                <a16:creationId xmlns:a16="http://schemas.microsoft.com/office/drawing/2014/main" id="{D6B5B276-B64F-2641-F509-4E7FE0402C2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860800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2">
            <a:extLst>
              <a:ext uri="{FF2B5EF4-FFF2-40B4-BE49-F238E27FC236}">
                <a16:creationId xmlns:a16="http://schemas.microsoft.com/office/drawing/2014/main" id="{F8822D5D-2751-0F0D-EF8D-21096E103AB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859213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40" name="Image 3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A2E7A455-1A60-104F-44DC-BD74E0ABB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46275"/>
            <a:ext cx="387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41" name="Groupe 2">
            <a:extLst>
              <a:ext uri="{FF2B5EF4-FFF2-40B4-BE49-F238E27FC236}">
                <a16:creationId xmlns:a16="http://schemas.microsoft.com/office/drawing/2014/main" id="{EEE7BD0C-FC40-B9CD-1469-F96AFEC6849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A895F50D-0A4C-34C6-07F4-94CAC1D136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56347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72351D11-F88B-88BB-4056-3005EB97BE4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2" name="Groupe 5">
            <a:extLst>
              <a:ext uri="{FF2B5EF4-FFF2-40B4-BE49-F238E27FC236}">
                <a16:creationId xmlns:a16="http://schemas.microsoft.com/office/drawing/2014/main" id="{2E7E10D6-01D6-15FB-56C5-3942CC0BAC22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56343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12B2553C-287B-0E48-72D1-09EACEF0CB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4" name="Image 6" descr="Une image contenant Graphique, clipart, conception&#10;&#10;Description générée automatiquement">
              <a:hlinkClick r:id="rId16" action="ppaction://hlinksldjump"/>
              <a:extLst>
                <a:ext uri="{FF2B5EF4-FFF2-40B4-BE49-F238E27FC236}">
                  <a16:creationId xmlns:a16="http://schemas.microsoft.com/office/drawing/2014/main" id="{3F26FD4E-061C-9984-256E-936103F4A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5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50DCC971-C97D-FFA2-B23B-13DC58B30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Image 15">
            <a:extLst>
              <a:ext uri="{FF2B5EF4-FFF2-40B4-BE49-F238E27FC236}">
                <a16:creationId xmlns:a16="http://schemas.microsoft.com/office/drawing/2014/main" id="{589E0221-D052-D6F2-256A-01CDFF2AD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2">
            <a:extLst>
              <a:ext uri="{FF2B5EF4-FFF2-40B4-BE49-F238E27FC236}">
                <a16:creationId xmlns:a16="http://schemas.microsoft.com/office/drawing/2014/main" id="{68DCA65C-803E-F6CC-EDF0-F276E2010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sp>
        <p:nvSpPr>
          <p:cNvPr id="58372" name="Text Box 2">
            <a:extLst>
              <a:ext uri="{FF2B5EF4-FFF2-40B4-BE49-F238E27FC236}">
                <a16:creationId xmlns:a16="http://schemas.microsoft.com/office/drawing/2014/main" id="{AFA5546B-2CE3-577E-35CF-E5F2CBCD6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50" y="2809875"/>
            <a:ext cx="2025650" cy="920750"/>
          </a:xfrm>
          <a:prstGeom prst="wedgeRectCallout">
            <a:avLst>
              <a:gd name="adj1" fmla="val 8000"/>
              <a:gd name="adj2" fmla="val 74639"/>
            </a:avLst>
          </a:prstGeom>
          <a:solidFill>
            <a:schemeClr val="bg1"/>
          </a:solidFill>
          <a:ln w="19050">
            <a:solidFill>
              <a:srgbClr val="FF0066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Il manque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5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pour aller à 20.</a:t>
            </a:r>
            <a:endParaRPr lang="fr-FR" altLang="fr-FR" sz="1800" b="1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58373" name="ZoneTexte 1">
            <a:extLst>
              <a:ext uri="{FF2B5EF4-FFF2-40B4-BE49-F238E27FC236}">
                <a16:creationId xmlns:a16="http://schemas.microsoft.com/office/drawing/2014/main" id="{6AAAE600-20AF-7A83-2400-A5B351784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58374" name="Image 40">
            <a:extLst>
              <a:ext uri="{FF2B5EF4-FFF2-40B4-BE49-F238E27FC236}">
                <a16:creationId xmlns:a16="http://schemas.microsoft.com/office/drawing/2014/main" id="{0DF69B8F-444C-8845-83A1-2C66AA63191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275" y="3992563"/>
            <a:ext cx="130810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Image 19">
            <a:extLst>
              <a:ext uri="{FF2B5EF4-FFF2-40B4-BE49-F238E27FC236}">
                <a16:creationId xmlns:a16="http://schemas.microsoft.com/office/drawing/2014/main" id="{1B40A429-AF54-7931-5EE0-4335102A8F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Image 20">
            <a:extLst>
              <a:ext uri="{FF2B5EF4-FFF2-40B4-BE49-F238E27FC236}">
                <a16:creationId xmlns:a16="http://schemas.microsoft.com/office/drawing/2014/main" id="{75250F83-2956-47A2-D1E7-C11190198FD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7" name="Image 31">
            <a:extLst>
              <a:ext uri="{FF2B5EF4-FFF2-40B4-BE49-F238E27FC236}">
                <a16:creationId xmlns:a16="http://schemas.microsoft.com/office/drawing/2014/main" id="{9607DC80-2CE8-2030-7201-BF245A0B08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8" name="Image 1">
            <a:extLst>
              <a:ext uri="{FF2B5EF4-FFF2-40B4-BE49-F238E27FC236}">
                <a16:creationId xmlns:a16="http://schemas.microsoft.com/office/drawing/2014/main" id="{15C471EE-1B19-3FD8-69AB-C179AF46A1A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Image 35">
            <a:extLst>
              <a:ext uri="{FF2B5EF4-FFF2-40B4-BE49-F238E27FC236}">
                <a16:creationId xmlns:a16="http://schemas.microsoft.com/office/drawing/2014/main" id="{F06289AC-4BD9-B0A9-F2EC-2DE6FE92014E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3535363"/>
            <a:ext cx="35274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0" name="Image 36">
            <a:extLst>
              <a:ext uri="{FF2B5EF4-FFF2-40B4-BE49-F238E27FC236}">
                <a16:creationId xmlns:a16="http://schemas.microsoft.com/office/drawing/2014/main" id="{3AD496D9-0085-625A-404A-F5D7B437895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74"/>
          <a:stretch>
            <a:fillRect/>
          </a:stretch>
        </p:blipFill>
        <p:spPr bwMode="auto">
          <a:xfrm>
            <a:off x="3116263" y="3832225"/>
            <a:ext cx="17272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1" name="Image 2">
            <a:extLst>
              <a:ext uri="{FF2B5EF4-FFF2-40B4-BE49-F238E27FC236}">
                <a16:creationId xmlns:a16="http://schemas.microsoft.com/office/drawing/2014/main" id="{2CFD0AB2-2CFD-5396-F3AA-BB6A2525E72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38608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2" name="Image 2">
            <a:extLst>
              <a:ext uri="{FF2B5EF4-FFF2-40B4-BE49-F238E27FC236}">
                <a16:creationId xmlns:a16="http://schemas.microsoft.com/office/drawing/2014/main" id="{4C498F35-77C0-E765-8372-86861F7FADC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38592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3" name="Image 2">
            <a:extLst>
              <a:ext uri="{FF2B5EF4-FFF2-40B4-BE49-F238E27FC236}">
                <a16:creationId xmlns:a16="http://schemas.microsoft.com/office/drawing/2014/main" id="{5258294D-50B1-BDDB-77F2-578988B6270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38608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4" name="Image 2">
            <a:extLst>
              <a:ext uri="{FF2B5EF4-FFF2-40B4-BE49-F238E27FC236}">
                <a16:creationId xmlns:a16="http://schemas.microsoft.com/office/drawing/2014/main" id="{71C52150-6327-6A78-466B-9CCA0EABDEF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3860800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Image 2">
            <a:extLst>
              <a:ext uri="{FF2B5EF4-FFF2-40B4-BE49-F238E27FC236}">
                <a16:creationId xmlns:a16="http://schemas.microsoft.com/office/drawing/2014/main" id="{C1EE3ABE-D657-3D68-8B83-CFC5F8BF366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3859213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Image 42">
            <a:extLst>
              <a:ext uri="{FF2B5EF4-FFF2-40B4-BE49-F238E27FC236}">
                <a16:creationId xmlns:a16="http://schemas.microsoft.com/office/drawing/2014/main" id="{60A1F3BB-4C5B-13B3-1544-08D6C43073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428875"/>
            <a:ext cx="266541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Image 3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A8DAA535-2791-6048-354B-DEF07879A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46275"/>
            <a:ext cx="387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8388" name="Groupe 2">
            <a:extLst>
              <a:ext uri="{FF2B5EF4-FFF2-40B4-BE49-F238E27FC236}">
                <a16:creationId xmlns:a16="http://schemas.microsoft.com/office/drawing/2014/main" id="{FFDD270A-7FEB-F312-AE2D-2F1F328D2819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1929F79B-8675-9474-A150-E83A2AAC4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58394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6C554910-94A4-971C-1076-2CD2EB118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389" name="Groupe 5">
            <a:extLst>
              <a:ext uri="{FF2B5EF4-FFF2-40B4-BE49-F238E27FC236}">
                <a16:creationId xmlns:a16="http://schemas.microsoft.com/office/drawing/2014/main" id="{0F682942-9189-A84F-667E-034FC40166E9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58390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BBB9B33D-7862-8F06-408E-6505DAB7B9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1" name="Image 6" descr="Une image contenant Graphique, clipart, conception&#10;&#10;Description générée automatiquement">
              <a:hlinkClick r:id="rId16" action="ppaction://hlinksldjump"/>
              <a:extLst>
                <a:ext uri="{FF2B5EF4-FFF2-40B4-BE49-F238E27FC236}">
                  <a16:creationId xmlns:a16="http://schemas.microsoft.com/office/drawing/2014/main" id="{4BD967FD-B0FE-5F50-6727-C9CB41B07E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92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424C84CD-FBD8-1F60-B627-AEDE022DBB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Image 15">
            <a:extLst>
              <a:ext uri="{FF2B5EF4-FFF2-40B4-BE49-F238E27FC236}">
                <a16:creationId xmlns:a16="http://schemas.microsoft.com/office/drawing/2014/main" id="{AA6C76D2-1C24-65DD-4D4C-C13A250CCE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ZoneTexte 1">
            <a:extLst>
              <a:ext uri="{FF2B5EF4-FFF2-40B4-BE49-F238E27FC236}">
                <a16:creationId xmlns:a16="http://schemas.microsoft.com/office/drawing/2014/main" id="{892E8EFB-89C1-92B1-5BAA-1C5287AB5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6559550"/>
            <a:ext cx="3136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CE949AF0-6B83-B5EC-54B8-6ED4DF9CC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Complète.</a:t>
            </a:r>
          </a:p>
        </p:txBody>
      </p:sp>
      <p:grpSp>
        <p:nvGrpSpPr>
          <p:cNvPr id="60421" name="Groupe 28">
            <a:extLst>
              <a:ext uri="{FF2B5EF4-FFF2-40B4-BE49-F238E27FC236}">
                <a16:creationId xmlns:a16="http://schemas.microsoft.com/office/drawing/2014/main" id="{A4154F9F-9679-CDF6-11F6-F0E0A3404E0D}"/>
              </a:ext>
            </a:extLst>
          </p:cNvPr>
          <p:cNvGrpSpPr>
            <a:grpSpLocks/>
          </p:cNvGrpSpPr>
          <p:nvPr/>
        </p:nvGrpSpPr>
        <p:grpSpPr bwMode="auto">
          <a:xfrm>
            <a:off x="2581275" y="3840163"/>
            <a:ext cx="3376613" cy="908050"/>
            <a:chOff x="553010" y="3884613"/>
            <a:chExt cx="3376053" cy="830556"/>
          </a:xfrm>
        </p:grpSpPr>
        <p:sp>
          <p:nvSpPr>
            <p:cNvPr id="41" name="Text Box 2">
              <a:extLst>
                <a:ext uri="{FF2B5EF4-FFF2-40B4-BE49-F238E27FC236}">
                  <a16:creationId xmlns:a16="http://schemas.microsoft.com/office/drawing/2014/main" id="{EDA8E193-17C9-D70D-63CA-24C5D0A868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010" y="3948502"/>
              <a:ext cx="3376053" cy="766667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Qui a une autre idée</a:t>
              </a:r>
            </a:p>
            <a:p>
              <a:pPr algn="ctr" eaLnBrk="1" hangingPunct="1">
                <a:spcBef>
                  <a:spcPts val="60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pour expliquer la réponse ?</a:t>
              </a:r>
            </a:p>
            <a:p>
              <a:pPr algn="ctr" eaLnBrk="1" hangingPunct="1">
                <a:spcBef>
                  <a:spcPts val="2000"/>
                </a:spcBef>
                <a:buFontTx/>
                <a:buNone/>
                <a:defRPr/>
              </a:pPr>
              <a:br>
                <a:rPr lang="fr-FR" altLang="fr-FR" sz="800" dirty="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 dirty="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à coins arrondis 25">
              <a:extLst>
                <a:ext uri="{FF2B5EF4-FFF2-40B4-BE49-F238E27FC236}">
                  <a16:creationId xmlns:a16="http://schemas.microsoft.com/office/drawing/2014/main" id="{6C774A52-DD87-A76C-6296-010AC830151E}"/>
                </a:ext>
              </a:extLst>
            </p:cNvPr>
            <p:cNvSpPr/>
            <p:nvPr/>
          </p:nvSpPr>
          <p:spPr bwMode="auto">
            <a:xfrm>
              <a:off x="553010" y="3884613"/>
              <a:ext cx="3376053" cy="830556"/>
            </a:xfrm>
            <a:prstGeom prst="wedgeRectCallout">
              <a:avLst>
                <a:gd name="adj1" fmla="val -55831"/>
                <a:gd name="adj2" fmla="val -32162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60422" name="Image 20">
            <a:extLst>
              <a:ext uri="{FF2B5EF4-FFF2-40B4-BE49-F238E27FC236}">
                <a16:creationId xmlns:a16="http://schemas.microsoft.com/office/drawing/2014/main" id="{DA4DE556-231B-6545-3D25-A9E845A79C4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3255963"/>
            <a:ext cx="16605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Image 19">
            <a:extLst>
              <a:ext uri="{FF2B5EF4-FFF2-40B4-BE49-F238E27FC236}">
                <a16:creationId xmlns:a16="http://schemas.microsoft.com/office/drawing/2014/main" id="{E11065CD-0FD6-5226-2C5F-60F95EB096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Image 20">
            <a:extLst>
              <a:ext uri="{FF2B5EF4-FFF2-40B4-BE49-F238E27FC236}">
                <a16:creationId xmlns:a16="http://schemas.microsoft.com/office/drawing/2014/main" id="{FE48E147-F43F-EB88-0E07-AAC2A83F93D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Image 31">
            <a:extLst>
              <a:ext uri="{FF2B5EF4-FFF2-40B4-BE49-F238E27FC236}">
                <a16:creationId xmlns:a16="http://schemas.microsoft.com/office/drawing/2014/main" id="{EC6EC5D0-E24F-D5E7-827B-F5C95FFD1D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Image 1">
            <a:extLst>
              <a:ext uri="{FF2B5EF4-FFF2-40B4-BE49-F238E27FC236}">
                <a16:creationId xmlns:a16="http://schemas.microsoft.com/office/drawing/2014/main" id="{CBCBDA4C-7CD3-E796-D810-C52FA65E589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Image 32">
            <a:extLst>
              <a:ext uri="{FF2B5EF4-FFF2-40B4-BE49-F238E27FC236}">
                <a16:creationId xmlns:a16="http://schemas.microsoft.com/office/drawing/2014/main" id="{1B4D9DF1-B9A9-759B-8EA4-5BD592AD4C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588" y="2428875"/>
            <a:ext cx="2665412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Image 3" descr="Une image contenant Graphique, logo, Police, conception&#10;&#10;Description générée automatiquement">
            <a:extLst>
              <a:ext uri="{FF2B5EF4-FFF2-40B4-BE49-F238E27FC236}">
                <a16:creationId xmlns:a16="http://schemas.microsoft.com/office/drawing/2014/main" id="{67A31171-9AAC-41D5-8699-C0D294766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46275"/>
            <a:ext cx="387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0429" name="Groupe 2">
            <a:extLst>
              <a:ext uri="{FF2B5EF4-FFF2-40B4-BE49-F238E27FC236}">
                <a16:creationId xmlns:a16="http://schemas.microsoft.com/office/drawing/2014/main" id="{A8A0CEF3-22E1-B3B9-183C-9600F98F9A18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9869279C-916D-A124-C921-721B56ED3C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60435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5887548A-80CE-96B3-DCFB-3631E57AC1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0430" name="Groupe 5">
            <a:extLst>
              <a:ext uri="{FF2B5EF4-FFF2-40B4-BE49-F238E27FC236}">
                <a16:creationId xmlns:a16="http://schemas.microsoft.com/office/drawing/2014/main" id="{F78EDA18-4F55-2C6F-C231-FB790FB16996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60431" name="Image 3" descr="Une image contenant Graphique, logo, Police, conception&#10;&#10;Description générée automatiquement">
              <a:hlinkClick r:id="rId13" action="ppaction://hlinksldjump"/>
              <a:extLst>
                <a:ext uri="{FF2B5EF4-FFF2-40B4-BE49-F238E27FC236}">
                  <a16:creationId xmlns:a16="http://schemas.microsoft.com/office/drawing/2014/main" id="{E4C689B2-38DC-01B0-798C-68CC1343DF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2" name="Image 6" descr="Une image contenant Graphique, clipart, conception&#10;&#10;Description générée automatiquement">
              <a:hlinkClick r:id="rId14" action="ppaction://hlinksldjump"/>
              <a:extLst>
                <a:ext uri="{FF2B5EF4-FFF2-40B4-BE49-F238E27FC236}">
                  <a16:creationId xmlns:a16="http://schemas.microsoft.com/office/drawing/2014/main" id="{62FD76F7-C746-BEB3-B899-31CC9AC29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433" name="Image 12">
              <a:hlinkClick r:id="rId16" action="ppaction://hlinksldjump"/>
              <a:extLst>
                <a:ext uri="{FF2B5EF4-FFF2-40B4-BE49-F238E27FC236}">
                  <a16:creationId xmlns:a16="http://schemas.microsoft.com/office/drawing/2014/main" id="{0FFAC0A3-C426-4253-4A5D-D924F1D1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 15">
            <a:extLst>
              <a:ext uri="{FF2B5EF4-FFF2-40B4-BE49-F238E27FC236}">
                <a16:creationId xmlns:a16="http://schemas.microsoft.com/office/drawing/2014/main" id="{A73B94A4-68E9-9510-FE63-875CA5B45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Image 19">
            <a:extLst>
              <a:ext uri="{FF2B5EF4-FFF2-40B4-BE49-F238E27FC236}">
                <a16:creationId xmlns:a16="http://schemas.microsoft.com/office/drawing/2014/main" id="{A8E9C8BE-B894-67FE-D23F-8B7FFDA9AE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Image 1">
            <a:extLst>
              <a:ext uri="{FF2B5EF4-FFF2-40B4-BE49-F238E27FC236}">
                <a16:creationId xmlns:a16="http://schemas.microsoft.com/office/drawing/2014/main" id="{385D76AE-FF1C-E332-3631-A3F2DA5BE4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2">
            <a:extLst>
              <a:ext uri="{FF2B5EF4-FFF2-40B4-BE49-F238E27FC236}">
                <a16:creationId xmlns:a16="http://schemas.microsoft.com/office/drawing/2014/main" id="{585B7F1D-1DFF-149C-E4C5-16D79E00EC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Récite dans ta tête les nombres qui manquent.</a:t>
            </a:r>
          </a:p>
        </p:txBody>
      </p:sp>
      <p:sp>
        <p:nvSpPr>
          <p:cNvPr id="7174" name="ZoneTexte 1">
            <a:extLst>
              <a:ext uri="{FF2B5EF4-FFF2-40B4-BE49-F238E27FC236}">
                <a16:creationId xmlns:a16="http://schemas.microsoft.com/office/drawing/2014/main" id="{B34ABC49-7A52-CE43-CACD-66FB2F7887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7175" name="Image 1">
            <a:extLst>
              <a:ext uri="{FF2B5EF4-FFF2-40B4-BE49-F238E27FC236}">
                <a16:creationId xmlns:a16="http://schemas.microsoft.com/office/drawing/2014/main" id="{49F6C4F2-E3BD-EE04-5795-FBF69BFCCAA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7975"/>
            <a:ext cx="77581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Image 4">
            <a:extLst>
              <a:ext uri="{FF2B5EF4-FFF2-40B4-BE49-F238E27FC236}">
                <a16:creationId xmlns:a16="http://schemas.microsoft.com/office/drawing/2014/main" id="{4BECA641-2D74-758E-FC02-9C4ED1E2C6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Image 16">
            <a:extLst>
              <a:ext uri="{FF2B5EF4-FFF2-40B4-BE49-F238E27FC236}">
                <a16:creationId xmlns:a16="http://schemas.microsoft.com/office/drawing/2014/main" id="{B120595F-EFEE-9490-6619-5E51A0C42A3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Image 31">
            <a:extLst>
              <a:ext uri="{FF2B5EF4-FFF2-40B4-BE49-F238E27FC236}">
                <a16:creationId xmlns:a16="http://schemas.microsoft.com/office/drawing/2014/main" id="{54915E52-F2EA-46B2-F4E9-74299E3CD8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F3C65C06-2640-33E6-FEC9-2615A5810D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0800"/>
            <a:ext cx="73485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32B3D6A3-666D-773D-C8B1-EE9D6BF842C1}"/>
              </a:ext>
            </a:extLst>
          </p:cNvPr>
          <p:cNvGrpSpPr>
            <a:grpSpLocks/>
          </p:cNvGrpSpPr>
          <p:nvPr/>
        </p:nvGrpSpPr>
        <p:grpSpPr bwMode="auto">
          <a:xfrm>
            <a:off x="276225" y="4046538"/>
            <a:ext cx="4543425" cy="2749550"/>
            <a:chOff x="12678" y="4216527"/>
            <a:chExt cx="4543752" cy="2749550"/>
          </a:xfrm>
        </p:grpSpPr>
        <p:grpSp>
          <p:nvGrpSpPr>
            <p:cNvPr id="7188" name="Groupe 1">
              <a:extLst>
                <a:ext uri="{FF2B5EF4-FFF2-40B4-BE49-F238E27FC236}">
                  <a16:creationId xmlns:a16="http://schemas.microsoft.com/office/drawing/2014/main" id="{1E83BC7F-1F13-7E2C-9DE8-38EC33C61A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52893" y="4504502"/>
              <a:ext cx="2903537" cy="955768"/>
              <a:chOff x="1729092" y="3894027"/>
              <a:chExt cx="2903537" cy="955768"/>
            </a:xfrm>
          </p:grpSpPr>
          <p:sp>
            <p:nvSpPr>
              <p:cNvPr id="7190" name="Text Box 2">
                <a:extLst>
                  <a:ext uri="{FF2B5EF4-FFF2-40B4-BE49-F238E27FC236}">
                    <a16:creationId xmlns:a16="http://schemas.microsoft.com/office/drawing/2014/main" id="{39C3DAA3-5B00-3039-A08F-ED54C4C62D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29092" y="3894027"/>
                <a:ext cx="2903537" cy="955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37931725" indent="-37474525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J’ai compté </a:t>
                </a:r>
                <a:r>
                  <a:rPr lang="fr-FR" altLang="fr-FR" sz="1800" b="1">
                    <a:solidFill>
                      <a:srgbClr val="FF0066"/>
                    </a:solidFill>
                    <a:latin typeface="Verdana" panose="020B0604030504040204" pitchFamily="34" charset="0"/>
                  </a:rPr>
                  <a:t>de 2 en 2</a:t>
                </a: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,</a:t>
                </a:r>
                <a:r>
                  <a:rPr lang="fr-FR" altLang="fr-FR" sz="1800" b="1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en avançant</a:t>
                </a:r>
                <a:r>
                  <a:rPr lang="fr-FR" altLang="fr-FR" sz="1800">
                    <a:solidFill>
                      <a:srgbClr val="FF0066"/>
                    </a:solidFill>
                    <a:latin typeface="Verdana" panose="020B0604030504040204" pitchFamily="34" charset="0"/>
                  </a:rPr>
                  <a:t> !</a:t>
                </a:r>
                <a:endParaRPr lang="fr-FR" altLang="fr-FR" sz="2800">
                  <a:solidFill>
                    <a:srgbClr val="FF0066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0" name="Rectangle à coins arrondis 25">
                <a:extLst>
                  <a:ext uri="{FF2B5EF4-FFF2-40B4-BE49-F238E27FC236}">
                    <a16:creationId xmlns:a16="http://schemas.microsoft.com/office/drawing/2014/main" id="{48E250CE-9B98-E41A-58E7-F0C3F59BA86C}"/>
                  </a:ext>
                </a:extLst>
              </p:cNvPr>
              <p:cNvSpPr/>
              <p:nvPr/>
            </p:nvSpPr>
            <p:spPr bwMode="auto">
              <a:xfrm>
                <a:off x="1730470" y="3896564"/>
                <a:ext cx="2902159" cy="952500"/>
              </a:xfrm>
              <a:prstGeom prst="wedgeRectCallout">
                <a:avLst>
                  <a:gd name="adj1" fmla="val -60600"/>
                  <a:gd name="adj2" fmla="val 20257"/>
                </a:avLst>
              </a:prstGeom>
              <a:noFill/>
              <a:ln w="19050">
                <a:solidFill>
                  <a:srgbClr val="FF006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fr-FR"/>
              </a:p>
            </p:txBody>
          </p:sp>
        </p:grpSp>
        <p:pic>
          <p:nvPicPr>
            <p:cNvPr id="7189" name="Image 9">
              <a:extLst>
                <a:ext uri="{FF2B5EF4-FFF2-40B4-BE49-F238E27FC236}">
                  <a16:creationId xmlns:a16="http://schemas.microsoft.com/office/drawing/2014/main" id="{1389BF68-399C-FA74-B12F-F06F2202A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EFE"/>
                </a:clrFrom>
                <a:clrTo>
                  <a:srgbClr val="FF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678" y="4216527"/>
              <a:ext cx="1635125" cy="2749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1" name="Groupe 1">
            <a:extLst>
              <a:ext uri="{FF2B5EF4-FFF2-40B4-BE49-F238E27FC236}">
                <a16:creationId xmlns:a16="http://schemas.microsoft.com/office/drawing/2014/main" id="{E426F78D-2095-E5E5-591A-837E033C3D38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7185" name="Image 1">
              <a:hlinkClick r:id="rId12" action="ppaction://hlinksldjump"/>
              <a:extLst>
                <a:ext uri="{FF2B5EF4-FFF2-40B4-BE49-F238E27FC236}">
                  <a16:creationId xmlns:a16="http://schemas.microsoft.com/office/drawing/2014/main" id="{C211BC7F-7846-4086-D5EE-D63DE5CE0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A4651251-55C8-C6BD-7B32-2E7385448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B5EF2C13-8FEC-F29D-D8E2-AFC8D350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82" name="Groupe 2">
            <a:extLst>
              <a:ext uri="{FF2B5EF4-FFF2-40B4-BE49-F238E27FC236}">
                <a16:creationId xmlns:a16="http://schemas.microsoft.com/office/drawing/2014/main" id="{F89A1A98-10C9-C7B9-B087-8A7893F289D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7183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C583EFCF-ED5B-10E7-4844-B5972D9F27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84D9E4B6-13C9-8EC6-6AD7-BD5E0100D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Image 15">
            <a:extLst>
              <a:ext uri="{FF2B5EF4-FFF2-40B4-BE49-F238E27FC236}">
                <a16:creationId xmlns:a16="http://schemas.microsoft.com/office/drawing/2014/main" id="{3A0F9BE5-5D7B-CFAB-C5CE-30C79E896A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2">
            <a:extLst>
              <a:ext uri="{FF2B5EF4-FFF2-40B4-BE49-F238E27FC236}">
                <a16:creationId xmlns:a16="http://schemas.microsoft.com/office/drawing/2014/main" id="{6448CDA0-02B4-B14E-0198-7BABA5A58E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grpSp>
        <p:nvGrpSpPr>
          <p:cNvPr id="25" name="Groupe 23">
            <a:extLst>
              <a:ext uri="{FF2B5EF4-FFF2-40B4-BE49-F238E27FC236}">
                <a16:creationId xmlns:a16="http://schemas.microsoft.com/office/drawing/2014/main" id="{4B959C02-A043-658B-7736-BC281D3A1DDB}"/>
              </a:ext>
            </a:extLst>
          </p:cNvPr>
          <p:cNvGrpSpPr>
            <a:grpSpLocks/>
          </p:cNvGrpSpPr>
          <p:nvPr/>
        </p:nvGrpSpPr>
        <p:grpSpPr bwMode="auto">
          <a:xfrm>
            <a:off x="3371850" y="3608388"/>
            <a:ext cx="3373438" cy="958850"/>
            <a:chOff x="845040" y="3918847"/>
            <a:chExt cx="2480918" cy="522942"/>
          </a:xfrm>
        </p:grpSpPr>
        <p:sp>
          <p:nvSpPr>
            <p:cNvPr id="28" name="Text Box 2">
              <a:extLst>
                <a:ext uri="{FF2B5EF4-FFF2-40B4-BE49-F238E27FC236}">
                  <a16:creationId xmlns:a16="http://schemas.microsoft.com/office/drawing/2014/main" id="{9AF6DE4C-6D70-ECA1-175E-AF8BDAADCE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5040" y="3918847"/>
              <a:ext cx="2464573" cy="522942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ts val="200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Le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double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d’un nombre, c’est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deux fois 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ce nombre.</a:t>
              </a:r>
              <a:br>
                <a:rPr lang="fr-FR" altLang="fr-FR" sz="800" dirty="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 dirty="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à coins arrondis 25">
              <a:extLst>
                <a:ext uri="{FF2B5EF4-FFF2-40B4-BE49-F238E27FC236}">
                  <a16:creationId xmlns:a16="http://schemas.microsoft.com/office/drawing/2014/main" id="{72360178-066E-427F-25C6-67FCFCD88EA7}"/>
                </a:ext>
              </a:extLst>
            </p:cNvPr>
            <p:cNvSpPr/>
            <p:nvPr/>
          </p:nvSpPr>
          <p:spPr bwMode="auto">
            <a:xfrm>
              <a:off x="845040" y="3918847"/>
              <a:ext cx="2480918" cy="508223"/>
            </a:xfrm>
            <a:prstGeom prst="wedgeRectCallout">
              <a:avLst>
                <a:gd name="adj1" fmla="val 45406"/>
                <a:gd name="adj2" fmla="val 82662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30" name="Image 29">
            <a:extLst>
              <a:ext uri="{FF2B5EF4-FFF2-40B4-BE49-F238E27FC236}">
                <a16:creationId xmlns:a16="http://schemas.microsoft.com/office/drawing/2014/main" id="{55E73A44-A736-55E5-036F-4E978F917C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63" y="4021138"/>
            <a:ext cx="12652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ZoneTexte 1">
            <a:extLst>
              <a:ext uri="{FF2B5EF4-FFF2-40B4-BE49-F238E27FC236}">
                <a16:creationId xmlns:a16="http://schemas.microsoft.com/office/drawing/2014/main" id="{8C664E7B-242E-22C4-D524-C0CCEAB1F3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62471" name="Image 19">
            <a:extLst>
              <a:ext uri="{FF2B5EF4-FFF2-40B4-BE49-F238E27FC236}">
                <a16:creationId xmlns:a16="http://schemas.microsoft.com/office/drawing/2014/main" id="{A951A596-FA1A-45BC-09F1-05D16D63A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Image 20">
            <a:extLst>
              <a:ext uri="{FF2B5EF4-FFF2-40B4-BE49-F238E27FC236}">
                <a16:creationId xmlns:a16="http://schemas.microsoft.com/office/drawing/2014/main" id="{689CE84F-868B-2D41-161A-E206379B2D3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3" name="Image 6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0D6578B8-DAA4-DC40-72BD-31E134AB6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462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4" name="Image 31">
            <a:extLst>
              <a:ext uri="{FF2B5EF4-FFF2-40B4-BE49-F238E27FC236}">
                <a16:creationId xmlns:a16="http://schemas.microsoft.com/office/drawing/2014/main" id="{DA445B90-2D33-5216-5CF8-388C8BEB62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Image 1">
            <a:extLst>
              <a:ext uri="{FF2B5EF4-FFF2-40B4-BE49-F238E27FC236}">
                <a16:creationId xmlns:a16="http://schemas.microsoft.com/office/drawing/2014/main" id="{4AC511D5-AA8E-80AC-FD04-C9DEC580651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6" name="Image 1">
            <a:extLst>
              <a:ext uri="{FF2B5EF4-FFF2-40B4-BE49-F238E27FC236}">
                <a16:creationId xmlns:a16="http://schemas.microsoft.com/office/drawing/2014/main" id="{4910A56D-F50D-8382-8A3B-087A3E635518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5575" y="2463800"/>
            <a:ext cx="4067175" cy="82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7" name="Groupe 2">
            <a:extLst>
              <a:ext uri="{FF2B5EF4-FFF2-40B4-BE49-F238E27FC236}">
                <a16:creationId xmlns:a16="http://schemas.microsoft.com/office/drawing/2014/main" id="{006A8ACA-D26B-B060-AB32-6ABB67386C81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048F59E6-2810-62AE-447D-EC19D2D246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62483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2576ACB5-2714-B93F-5521-5C886756ED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2478" name="Groupe 5">
            <a:extLst>
              <a:ext uri="{FF2B5EF4-FFF2-40B4-BE49-F238E27FC236}">
                <a16:creationId xmlns:a16="http://schemas.microsoft.com/office/drawing/2014/main" id="{5497C3C5-1825-B797-03EC-3E4878C5AE21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62479" name="Image 3" descr="Une image contenant Graphique, logo, Police, conception&#10;&#10;Description générée automatiquement">
              <a:hlinkClick r:id="rId13" action="ppaction://hlinksldjump"/>
              <a:extLst>
                <a:ext uri="{FF2B5EF4-FFF2-40B4-BE49-F238E27FC236}">
                  <a16:creationId xmlns:a16="http://schemas.microsoft.com/office/drawing/2014/main" id="{3955049D-A911-94AD-22CD-FF71FEE2B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0" name="Image 6" descr="Une image contenant Graphique, clipart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7E94C624-CDE1-C0EA-BF31-C383BDC8A9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481" name="Image 12">
              <a:hlinkClick r:id="rId16" action="ppaction://hlinksldjump"/>
              <a:extLst>
                <a:ext uri="{FF2B5EF4-FFF2-40B4-BE49-F238E27FC236}">
                  <a16:creationId xmlns:a16="http://schemas.microsoft.com/office/drawing/2014/main" id="{F49E33AC-84FE-AE97-ECF8-36CABF18D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Image 15">
            <a:extLst>
              <a:ext uri="{FF2B5EF4-FFF2-40B4-BE49-F238E27FC236}">
                <a16:creationId xmlns:a16="http://schemas.microsoft.com/office/drawing/2014/main" id="{2C19C83E-44A7-7B3B-B29C-CAB7F7685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Image 1">
            <a:extLst>
              <a:ext uri="{FF2B5EF4-FFF2-40B4-BE49-F238E27FC236}">
                <a16:creationId xmlns:a16="http://schemas.microsoft.com/office/drawing/2014/main" id="{8AEE57EA-588E-F54B-F38C-F08228EB10F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476500"/>
            <a:ext cx="4067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58068094-9BA5-91B2-BB70-2CA4CB235F6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7"/>
          <a:stretch>
            <a:fillRect/>
          </a:stretch>
        </p:blipFill>
        <p:spPr bwMode="auto">
          <a:xfrm>
            <a:off x="566738" y="3432175"/>
            <a:ext cx="1308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2">
            <a:extLst>
              <a:ext uri="{FF2B5EF4-FFF2-40B4-BE49-F238E27FC236}">
                <a16:creationId xmlns:a16="http://schemas.microsoft.com/office/drawing/2014/main" id="{3E85B6BC-1D07-1E3C-32C9-BADD12612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grpSp>
        <p:nvGrpSpPr>
          <p:cNvPr id="26" name="Groupe 20">
            <a:extLst>
              <a:ext uri="{FF2B5EF4-FFF2-40B4-BE49-F238E27FC236}">
                <a16:creationId xmlns:a16="http://schemas.microsoft.com/office/drawing/2014/main" id="{EFDACAA3-9EB2-C02A-97B3-1C025EB13FC0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4822825"/>
            <a:ext cx="3822700" cy="565150"/>
            <a:chOff x="1535009" y="4092183"/>
            <a:chExt cx="1667554" cy="367416"/>
          </a:xfrm>
        </p:grpSpPr>
        <p:sp>
          <p:nvSpPr>
            <p:cNvPr id="27" name="Rectangle à coins arrondis 25">
              <a:extLst>
                <a:ext uri="{FF2B5EF4-FFF2-40B4-BE49-F238E27FC236}">
                  <a16:creationId xmlns:a16="http://schemas.microsoft.com/office/drawing/2014/main" id="{915B9EB9-E8EE-73F8-9052-6780AD9A613F}"/>
                </a:ext>
              </a:extLst>
            </p:cNvPr>
            <p:cNvSpPr/>
            <p:nvPr/>
          </p:nvSpPr>
          <p:spPr bwMode="auto">
            <a:xfrm>
              <a:off x="1535009" y="4092183"/>
              <a:ext cx="1667554" cy="367416"/>
            </a:xfrm>
            <a:prstGeom prst="wedgeRectCallout">
              <a:avLst>
                <a:gd name="adj1" fmla="val -26817"/>
                <a:gd name="adj2" fmla="val -74331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4544" name="Text Box 2">
              <a:extLst>
                <a:ext uri="{FF2B5EF4-FFF2-40B4-BE49-F238E27FC236}">
                  <a16:creationId xmlns:a16="http://schemas.microsoft.com/office/drawing/2014/main" id="{33917E27-6C8E-BFE8-9004-21B39BD666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310" y="4147943"/>
              <a:ext cx="953519" cy="1689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2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Le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double de 8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b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4519" name="ZoneTexte 1">
            <a:extLst>
              <a:ext uri="{FF2B5EF4-FFF2-40B4-BE49-F238E27FC236}">
                <a16:creationId xmlns:a16="http://schemas.microsoft.com/office/drawing/2014/main" id="{7A622E46-0620-9A14-28B1-0F62EE83C6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35750"/>
            <a:ext cx="3136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64520" name="Image 19">
            <a:extLst>
              <a:ext uri="{FF2B5EF4-FFF2-40B4-BE49-F238E27FC236}">
                <a16:creationId xmlns:a16="http://schemas.microsoft.com/office/drawing/2014/main" id="{A2838779-0D7D-AD24-66D5-4E6BD236E1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1" name="Image 20">
            <a:extLst>
              <a:ext uri="{FF2B5EF4-FFF2-40B4-BE49-F238E27FC236}">
                <a16:creationId xmlns:a16="http://schemas.microsoft.com/office/drawing/2014/main" id="{7B094F77-34BA-815D-EBC1-F48F621D4BE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2" name="Image 31">
            <a:extLst>
              <a:ext uri="{FF2B5EF4-FFF2-40B4-BE49-F238E27FC236}">
                <a16:creationId xmlns:a16="http://schemas.microsoft.com/office/drawing/2014/main" id="{B8F5B606-131E-7294-36B7-1894A69D21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23" name="Image 1">
            <a:extLst>
              <a:ext uri="{FF2B5EF4-FFF2-40B4-BE49-F238E27FC236}">
                <a16:creationId xmlns:a16="http://schemas.microsoft.com/office/drawing/2014/main" id="{0DC0B461-A099-B927-3B21-E52E1D3BB62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FAA6E82C-1BF6-2F74-FF4A-AE245C81FF83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8"/>
          <a:stretch>
            <a:fillRect/>
          </a:stretch>
        </p:blipFill>
        <p:spPr bwMode="auto">
          <a:xfrm>
            <a:off x="2727325" y="3590925"/>
            <a:ext cx="17732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F02F759-41A3-28EB-CD46-6C2B15D82F8F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64"/>
          <a:stretch>
            <a:fillRect/>
          </a:stretch>
        </p:blipFill>
        <p:spPr bwMode="auto">
          <a:xfrm>
            <a:off x="2732088" y="3886200"/>
            <a:ext cx="10366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Image 2">
            <a:extLst>
              <a:ext uri="{FF2B5EF4-FFF2-40B4-BE49-F238E27FC236}">
                <a16:creationId xmlns:a16="http://schemas.microsoft.com/office/drawing/2014/main" id="{58C5DAB4-FE45-441D-3458-9DE549B4494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1473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Image 2">
            <a:extLst>
              <a:ext uri="{FF2B5EF4-FFF2-40B4-BE49-F238E27FC236}">
                <a16:creationId xmlns:a16="http://schemas.microsoft.com/office/drawing/2014/main" id="{1F9CD467-A57E-C3EA-C923-3C386B760BA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613150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Image 2">
            <a:extLst>
              <a:ext uri="{FF2B5EF4-FFF2-40B4-BE49-F238E27FC236}">
                <a16:creationId xmlns:a16="http://schemas.microsoft.com/office/drawing/2014/main" id="{05D16D49-D5AD-7311-CCA3-2C8BA7AA293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61473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Image 2">
            <a:extLst>
              <a:ext uri="{FF2B5EF4-FFF2-40B4-BE49-F238E27FC236}">
                <a16:creationId xmlns:a16="http://schemas.microsoft.com/office/drawing/2014/main" id="{56B863E8-675E-1ED5-D6C0-87A7A148AF3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614738"/>
            <a:ext cx="2936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Image 2">
            <a:extLst>
              <a:ext uri="{FF2B5EF4-FFF2-40B4-BE49-F238E27FC236}">
                <a16:creationId xmlns:a16="http://schemas.microsoft.com/office/drawing/2014/main" id="{09E53FB5-8699-E31E-827F-AF0440F7B66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61156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2">
            <a:extLst>
              <a:ext uri="{FF2B5EF4-FFF2-40B4-BE49-F238E27FC236}">
                <a16:creationId xmlns:a16="http://schemas.microsoft.com/office/drawing/2014/main" id="{EB4BE7F1-A2FA-5A8A-0555-4DC56EA8429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3914775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Image 2">
            <a:extLst>
              <a:ext uri="{FF2B5EF4-FFF2-40B4-BE49-F238E27FC236}">
                <a16:creationId xmlns:a16="http://schemas.microsoft.com/office/drawing/2014/main" id="{4A26642F-C0EF-13E1-2B02-B12E462BD1C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3914775"/>
            <a:ext cx="293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Image 2">
            <a:extLst>
              <a:ext uri="{FF2B5EF4-FFF2-40B4-BE49-F238E27FC236}">
                <a16:creationId xmlns:a16="http://schemas.microsoft.com/office/drawing/2014/main" id="{BF949531-8E2D-CEEA-0994-64C547B2E1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100" y="3911600"/>
            <a:ext cx="29368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2">
            <a:extLst>
              <a:ext uri="{FF2B5EF4-FFF2-40B4-BE49-F238E27FC236}">
                <a16:creationId xmlns:a16="http://schemas.microsoft.com/office/drawing/2014/main" id="{281CD0D9-3989-3692-4FD8-960952FA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908550"/>
            <a:ext cx="1652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35" name="Image 6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577707F2-CE8A-0EC5-92DB-88FF412339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462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4536" name="Groupe 2">
            <a:extLst>
              <a:ext uri="{FF2B5EF4-FFF2-40B4-BE49-F238E27FC236}">
                <a16:creationId xmlns:a16="http://schemas.microsoft.com/office/drawing/2014/main" id="{5AB142F9-AD62-E714-B75F-871E7DEF1BC8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A989E1EA-9D33-3AEA-543F-0A18E7F621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64542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DFD03471-16CB-AE63-C824-BC1FB9C2AF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4537" name="Groupe 5">
            <a:extLst>
              <a:ext uri="{FF2B5EF4-FFF2-40B4-BE49-F238E27FC236}">
                <a16:creationId xmlns:a16="http://schemas.microsoft.com/office/drawing/2014/main" id="{3B8FB743-8DF3-C657-2713-526177CFE40C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64538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32DCCEA0-A613-386F-5A21-1869813E4B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39" name="Image 6" descr="Une image contenant Graphique, clipart, conception&#10;&#10;Description générée automatiquement">
              <a:hlinkClick r:id="rId17" action="ppaction://hlinksldjump"/>
              <a:extLst>
                <a:ext uri="{FF2B5EF4-FFF2-40B4-BE49-F238E27FC236}">
                  <a16:creationId xmlns:a16="http://schemas.microsoft.com/office/drawing/2014/main" id="{57DB7214-589B-0ABE-E5AB-7D54DBF4A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540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F33E5B66-802D-CABE-7FF0-19935FB4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Image 15">
            <a:extLst>
              <a:ext uri="{FF2B5EF4-FFF2-40B4-BE49-F238E27FC236}">
                <a16:creationId xmlns:a16="http://schemas.microsoft.com/office/drawing/2014/main" id="{9C291575-6C04-6E1A-8E69-096FFEFEF4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Image 1">
            <a:extLst>
              <a:ext uri="{FF2B5EF4-FFF2-40B4-BE49-F238E27FC236}">
                <a16:creationId xmlns:a16="http://schemas.microsoft.com/office/drawing/2014/main" id="{1988C0B4-E5EA-A9A3-6DF1-AC3CD23F511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476500"/>
            <a:ext cx="4067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4" name="Image 50">
            <a:extLst>
              <a:ext uri="{FF2B5EF4-FFF2-40B4-BE49-F238E27FC236}">
                <a16:creationId xmlns:a16="http://schemas.microsoft.com/office/drawing/2014/main" id="{D5C6379B-C8F6-3CFF-D139-FD73C6A44B8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7"/>
          <a:stretch>
            <a:fillRect/>
          </a:stretch>
        </p:blipFill>
        <p:spPr bwMode="auto">
          <a:xfrm>
            <a:off x="566738" y="3432175"/>
            <a:ext cx="1308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2">
            <a:extLst>
              <a:ext uri="{FF2B5EF4-FFF2-40B4-BE49-F238E27FC236}">
                <a16:creationId xmlns:a16="http://schemas.microsoft.com/office/drawing/2014/main" id="{5420A774-0724-7875-4CAA-B5CAD5F17E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grpSp>
        <p:nvGrpSpPr>
          <p:cNvPr id="66566" name="Groupe 20">
            <a:extLst>
              <a:ext uri="{FF2B5EF4-FFF2-40B4-BE49-F238E27FC236}">
                <a16:creationId xmlns:a16="http://schemas.microsoft.com/office/drawing/2014/main" id="{2D883D81-2083-8BD0-8A14-BA02F217E6C9}"/>
              </a:ext>
            </a:extLst>
          </p:cNvPr>
          <p:cNvGrpSpPr>
            <a:grpSpLocks/>
          </p:cNvGrpSpPr>
          <p:nvPr/>
        </p:nvGrpSpPr>
        <p:grpSpPr bwMode="auto">
          <a:xfrm>
            <a:off x="738188" y="4822825"/>
            <a:ext cx="3822700" cy="565150"/>
            <a:chOff x="1535009" y="4092183"/>
            <a:chExt cx="1667554" cy="367416"/>
          </a:xfrm>
        </p:grpSpPr>
        <p:sp>
          <p:nvSpPr>
            <p:cNvPr id="27" name="Rectangle à coins arrondis 25">
              <a:extLst>
                <a:ext uri="{FF2B5EF4-FFF2-40B4-BE49-F238E27FC236}">
                  <a16:creationId xmlns:a16="http://schemas.microsoft.com/office/drawing/2014/main" id="{7CD50D5F-48F6-7E62-7371-C99C637F06BF}"/>
                </a:ext>
              </a:extLst>
            </p:cNvPr>
            <p:cNvSpPr/>
            <p:nvPr/>
          </p:nvSpPr>
          <p:spPr bwMode="auto">
            <a:xfrm>
              <a:off x="1535009" y="4092183"/>
              <a:ext cx="1667554" cy="367416"/>
            </a:xfrm>
            <a:prstGeom prst="wedgeRectCallout">
              <a:avLst>
                <a:gd name="adj1" fmla="val -26817"/>
                <a:gd name="adj2" fmla="val -74331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6592" name="Text Box 2">
              <a:extLst>
                <a:ext uri="{FF2B5EF4-FFF2-40B4-BE49-F238E27FC236}">
                  <a16:creationId xmlns:a16="http://schemas.microsoft.com/office/drawing/2014/main" id="{5637DC59-E724-261A-244E-9E3B28D7C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9310" y="4147943"/>
              <a:ext cx="953519" cy="1689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20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Le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double de 8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,</a:t>
              </a:r>
              <a:b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66567" name="ZoneTexte 1">
            <a:extLst>
              <a:ext uri="{FF2B5EF4-FFF2-40B4-BE49-F238E27FC236}">
                <a16:creationId xmlns:a16="http://schemas.microsoft.com/office/drawing/2014/main" id="{FFFEB9D6-C988-01FF-18A8-44C963288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66568" name="Image 19">
            <a:extLst>
              <a:ext uri="{FF2B5EF4-FFF2-40B4-BE49-F238E27FC236}">
                <a16:creationId xmlns:a16="http://schemas.microsoft.com/office/drawing/2014/main" id="{3D809A3D-EDBA-7EF3-C066-1060E452BF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Image 20">
            <a:extLst>
              <a:ext uri="{FF2B5EF4-FFF2-40B4-BE49-F238E27FC236}">
                <a16:creationId xmlns:a16="http://schemas.microsoft.com/office/drawing/2014/main" id="{DB36ADF5-F9EF-7A7D-41D8-3DD158011D6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Image 31">
            <a:extLst>
              <a:ext uri="{FF2B5EF4-FFF2-40B4-BE49-F238E27FC236}">
                <a16:creationId xmlns:a16="http://schemas.microsoft.com/office/drawing/2014/main" id="{A0CEECD2-D9BE-A0D9-4215-EBE892C661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1" name="Image 1">
            <a:extLst>
              <a:ext uri="{FF2B5EF4-FFF2-40B4-BE49-F238E27FC236}">
                <a16:creationId xmlns:a16="http://schemas.microsoft.com/office/drawing/2014/main" id="{CB5C2797-E9EB-4E94-9113-DA72F4603FC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2" name="Image 49">
            <a:extLst>
              <a:ext uri="{FF2B5EF4-FFF2-40B4-BE49-F238E27FC236}">
                <a16:creationId xmlns:a16="http://schemas.microsoft.com/office/drawing/2014/main" id="{7C089E52-0BA8-92B9-78E1-F081FF3ADEE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8"/>
          <a:stretch>
            <a:fillRect/>
          </a:stretch>
        </p:blipFill>
        <p:spPr bwMode="auto">
          <a:xfrm>
            <a:off x="2727325" y="3590925"/>
            <a:ext cx="17732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3" name="Image 51">
            <a:extLst>
              <a:ext uri="{FF2B5EF4-FFF2-40B4-BE49-F238E27FC236}">
                <a16:creationId xmlns:a16="http://schemas.microsoft.com/office/drawing/2014/main" id="{DFBEA5DF-7563-E4B8-AA8A-737D241D752A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64"/>
          <a:stretch>
            <a:fillRect/>
          </a:stretch>
        </p:blipFill>
        <p:spPr bwMode="auto">
          <a:xfrm>
            <a:off x="2732088" y="3886200"/>
            <a:ext cx="10366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4" name="Image 2">
            <a:extLst>
              <a:ext uri="{FF2B5EF4-FFF2-40B4-BE49-F238E27FC236}">
                <a16:creationId xmlns:a16="http://schemas.microsoft.com/office/drawing/2014/main" id="{1649D911-8721-CD62-2D87-720E3615139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1473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5" name="Image 2">
            <a:extLst>
              <a:ext uri="{FF2B5EF4-FFF2-40B4-BE49-F238E27FC236}">
                <a16:creationId xmlns:a16="http://schemas.microsoft.com/office/drawing/2014/main" id="{D176BB02-BE52-689B-2393-847D6E22F4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613150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6" name="Image 2">
            <a:extLst>
              <a:ext uri="{FF2B5EF4-FFF2-40B4-BE49-F238E27FC236}">
                <a16:creationId xmlns:a16="http://schemas.microsoft.com/office/drawing/2014/main" id="{86610681-CA0C-32DA-FE8C-77427B13513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61473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7" name="Image 2">
            <a:extLst>
              <a:ext uri="{FF2B5EF4-FFF2-40B4-BE49-F238E27FC236}">
                <a16:creationId xmlns:a16="http://schemas.microsoft.com/office/drawing/2014/main" id="{4BA28AF2-7E1D-74B0-40C9-D8591A1D6E5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614738"/>
            <a:ext cx="2936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8" name="Image 2">
            <a:extLst>
              <a:ext uri="{FF2B5EF4-FFF2-40B4-BE49-F238E27FC236}">
                <a16:creationId xmlns:a16="http://schemas.microsoft.com/office/drawing/2014/main" id="{DF3879C5-046F-29E1-1DAE-6DDB0464895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61156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9" name="Image 2">
            <a:extLst>
              <a:ext uri="{FF2B5EF4-FFF2-40B4-BE49-F238E27FC236}">
                <a16:creationId xmlns:a16="http://schemas.microsoft.com/office/drawing/2014/main" id="{687F26B0-EC5E-3546-641B-9C20A8CBB09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9227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0" name="Image 2">
            <a:extLst>
              <a:ext uri="{FF2B5EF4-FFF2-40B4-BE49-F238E27FC236}">
                <a16:creationId xmlns:a16="http://schemas.microsoft.com/office/drawing/2014/main" id="{6B31E6EF-D3D6-4F69-99F0-69B651402C7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9227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81" name="Image 2">
            <a:extLst>
              <a:ext uri="{FF2B5EF4-FFF2-40B4-BE49-F238E27FC236}">
                <a16:creationId xmlns:a16="http://schemas.microsoft.com/office/drawing/2014/main" id="{CF4DE5D0-5305-0DCF-D7E3-8A1AEC2E271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1318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82" name="Text Box 2">
            <a:extLst>
              <a:ext uri="{FF2B5EF4-FFF2-40B4-BE49-F238E27FC236}">
                <a16:creationId xmlns:a16="http://schemas.microsoft.com/office/drawing/2014/main" id="{5D680B57-AFF4-775C-94DC-0654BBD250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6063" y="4908550"/>
            <a:ext cx="16525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200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c’est 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8 + 8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.</a:t>
            </a:r>
            <a:br>
              <a:rPr lang="fr-FR" altLang="fr-FR" sz="800">
                <a:solidFill>
                  <a:srgbClr val="FF0066"/>
                </a:solidFill>
                <a:latin typeface="Comic Sans MS" panose="030F0702030302020204" pitchFamily="66" charset="0"/>
              </a:rPr>
            </a:br>
            <a:endParaRPr lang="fr-FR" altLang="fr-FR" sz="280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66583" name="Image 6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0D42EB81-0D46-A51A-DF77-D625AFBA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462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6584" name="Groupe 2">
            <a:extLst>
              <a:ext uri="{FF2B5EF4-FFF2-40B4-BE49-F238E27FC236}">
                <a16:creationId xmlns:a16="http://schemas.microsoft.com/office/drawing/2014/main" id="{55B6D720-47E4-1AE5-2C33-4079F82C7B62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D906855E-DE23-2EE9-4C45-2A5BAC2775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66590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02531D7B-2682-2ED4-92EA-57F61A235B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6585" name="Groupe 5">
            <a:extLst>
              <a:ext uri="{FF2B5EF4-FFF2-40B4-BE49-F238E27FC236}">
                <a16:creationId xmlns:a16="http://schemas.microsoft.com/office/drawing/2014/main" id="{76A4B637-2D4B-B587-02EC-58720C9BF2C5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66586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0333932C-C2AC-562A-1451-113D3069E7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7" name="Image 6" descr="Une image contenant Graphique, clipart, conception&#10;&#10;Description générée automatiquement">
              <a:hlinkClick r:id="rId17" action="ppaction://hlinksldjump"/>
              <a:extLst>
                <a:ext uri="{FF2B5EF4-FFF2-40B4-BE49-F238E27FC236}">
                  <a16:creationId xmlns:a16="http://schemas.microsoft.com/office/drawing/2014/main" id="{39E2DA02-56D0-558F-155B-4D48A56DE3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588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D3A0F245-CFA9-4962-A749-051996566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 15">
            <a:extLst>
              <a:ext uri="{FF2B5EF4-FFF2-40B4-BE49-F238E27FC236}">
                <a16:creationId xmlns:a16="http://schemas.microsoft.com/office/drawing/2014/main" id="{F4E94D0D-F144-6000-E2EA-AB348C2C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55725"/>
            <a:ext cx="8686800" cy="466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1" name="Rectangle 2">
            <a:extLst>
              <a:ext uri="{FF2B5EF4-FFF2-40B4-BE49-F238E27FC236}">
                <a16:creationId xmlns:a16="http://schemas.microsoft.com/office/drawing/2014/main" id="{84839D43-9B7D-C099-7053-343C173A5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Quel est le double de 8 ?</a:t>
            </a:r>
          </a:p>
        </p:txBody>
      </p:sp>
      <p:grpSp>
        <p:nvGrpSpPr>
          <p:cNvPr id="68612" name="Groupe 7">
            <a:extLst>
              <a:ext uri="{FF2B5EF4-FFF2-40B4-BE49-F238E27FC236}">
                <a16:creationId xmlns:a16="http://schemas.microsoft.com/office/drawing/2014/main" id="{5D03AD0F-5D75-D9C8-C070-095F8997CE80}"/>
              </a:ext>
            </a:extLst>
          </p:cNvPr>
          <p:cNvGrpSpPr>
            <a:grpSpLocks/>
          </p:cNvGrpSpPr>
          <p:nvPr/>
        </p:nvGrpSpPr>
        <p:grpSpPr bwMode="auto">
          <a:xfrm>
            <a:off x="6638925" y="4879975"/>
            <a:ext cx="2092325" cy="927100"/>
            <a:chOff x="5876982" y="5550508"/>
            <a:chExt cx="2736793" cy="927225"/>
          </a:xfrm>
        </p:grpSpPr>
        <p:sp>
          <p:nvSpPr>
            <p:cNvPr id="39" name="Rectangle à coins arrondis 25">
              <a:extLst>
                <a:ext uri="{FF2B5EF4-FFF2-40B4-BE49-F238E27FC236}">
                  <a16:creationId xmlns:a16="http://schemas.microsoft.com/office/drawing/2014/main" id="{2AC88398-8BE7-FC01-F7CB-0CAB1D0240C8}"/>
                </a:ext>
              </a:extLst>
            </p:cNvPr>
            <p:cNvSpPr/>
            <p:nvPr/>
          </p:nvSpPr>
          <p:spPr bwMode="auto">
            <a:xfrm>
              <a:off x="5876982" y="5550508"/>
              <a:ext cx="2736793" cy="927225"/>
            </a:xfrm>
            <a:prstGeom prst="wedgeRectCallout">
              <a:avLst>
                <a:gd name="adj1" fmla="val -574"/>
                <a:gd name="adj2" fmla="val -73951"/>
              </a:avLst>
            </a:prstGeom>
            <a:solidFill>
              <a:schemeClr val="bg1"/>
            </a:solidFill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68639" name="Text Box 2">
              <a:extLst>
                <a:ext uri="{FF2B5EF4-FFF2-40B4-BE49-F238E27FC236}">
                  <a16:creationId xmlns:a16="http://schemas.microsoft.com/office/drawing/2014/main" id="{794A512C-26C2-E932-0386-1A9EBC4459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2513" y="5684933"/>
              <a:ext cx="2565729" cy="6867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60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C’est aussi</a:t>
              </a:r>
            </a:p>
            <a:p>
              <a:pPr algn="ctr" eaLnBrk="1" hangingPunct="1">
                <a:spcBef>
                  <a:spcPts val="600"/>
                </a:spcBef>
                <a:buFontTx/>
                <a:buNone/>
              </a:pP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 x 8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.</a:t>
              </a:r>
            </a:p>
            <a:p>
              <a:pPr algn="ctr" eaLnBrk="1" hangingPunct="1">
                <a:spcBef>
                  <a:spcPts val="600"/>
                </a:spcBef>
                <a:buFontTx/>
                <a:buNone/>
              </a:pPr>
              <a:br>
                <a:rPr lang="fr-FR" altLang="fr-FR" sz="800">
                  <a:solidFill>
                    <a:srgbClr val="FF0066"/>
                  </a:solidFill>
                  <a:latin typeface="Comic Sans MS" panose="030F0702030302020204" pitchFamily="66" charset="0"/>
                </a:rPr>
              </a:b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8613" name="Image 50">
            <a:extLst>
              <a:ext uri="{FF2B5EF4-FFF2-40B4-BE49-F238E27FC236}">
                <a16:creationId xmlns:a16="http://schemas.microsoft.com/office/drawing/2014/main" id="{4065D638-31DE-0432-4E38-4F1D96AD1D9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47"/>
          <a:stretch>
            <a:fillRect/>
          </a:stretch>
        </p:blipFill>
        <p:spPr bwMode="auto">
          <a:xfrm>
            <a:off x="7516813" y="3484563"/>
            <a:ext cx="13081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ZoneTexte 1">
            <a:extLst>
              <a:ext uri="{FF2B5EF4-FFF2-40B4-BE49-F238E27FC236}">
                <a16:creationId xmlns:a16="http://schemas.microsoft.com/office/drawing/2014/main" id="{AAEAC56E-9043-0FA8-DF8C-206F4E736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7100" y="6605588"/>
            <a:ext cx="3136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CE2</a:t>
            </a:r>
          </a:p>
        </p:txBody>
      </p:sp>
      <p:pic>
        <p:nvPicPr>
          <p:cNvPr id="68615" name="Image 19">
            <a:extLst>
              <a:ext uri="{FF2B5EF4-FFF2-40B4-BE49-F238E27FC236}">
                <a16:creationId xmlns:a16="http://schemas.microsoft.com/office/drawing/2014/main" id="{2C308037-1915-D32E-98B2-A052BC4E3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Image 20">
            <a:extLst>
              <a:ext uri="{FF2B5EF4-FFF2-40B4-BE49-F238E27FC236}">
                <a16:creationId xmlns:a16="http://schemas.microsoft.com/office/drawing/2014/main" id="{28063D65-09FA-81A7-0BB1-8A2564993F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44550"/>
            <a:ext cx="22034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Image 31">
            <a:extLst>
              <a:ext uri="{FF2B5EF4-FFF2-40B4-BE49-F238E27FC236}">
                <a16:creationId xmlns:a16="http://schemas.microsoft.com/office/drawing/2014/main" id="{0D231200-25A4-9EFB-7E7A-02D121CCB2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Image 1">
            <a:extLst>
              <a:ext uri="{FF2B5EF4-FFF2-40B4-BE49-F238E27FC236}">
                <a16:creationId xmlns:a16="http://schemas.microsoft.com/office/drawing/2014/main" id="{C057CBCB-82BA-C389-F8F4-6FC7D1102FD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9" name="Image 40">
            <a:extLst>
              <a:ext uri="{FF2B5EF4-FFF2-40B4-BE49-F238E27FC236}">
                <a16:creationId xmlns:a16="http://schemas.microsoft.com/office/drawing/2014/main" id="{A6FEA597-D643-D1C5-9F53-845663D2FB2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2476500"/>
            <a:ext cx="4067175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0" name="Image 41">
            <a:extLst>
              <a:ext uri="{FF2B5EF4-FFF2-40B4-BE49-F238E27FC236}">
                <a16:creationId xmlns:a16="http://schemas.microsoft.com/office/drawing/2014/main" id="{51E4580E-166E-FBBA-D5E3-B36725BE0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28"/>
          <a:stretch>
            <a:fillRect/>
          </a:stretch>
        </p:blipFill>
        <p:spPr bwMode="auto">
          <a:xfrm>
            <a:off x="2727325" y="3590925"/>
            <a:ext cx="1773238" cy="28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1" name="Image 42">
            <a:extLst>
              <a:ext uri="{FF2B5EF4-FFF2-40B4-BE49-F238E27FC236}">
                <a16:creationId xmlns:a16="http://schemas.microsoft.com/office/drawing/2014/main" id="{A8B4E56C-51C1-FF94-0422-2970102D8031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64"/>
          <a:stretch>
            <a:fillRect/>
          </a:stretch>
        </p:blipFill>
        <p:spPr bwMode="auto">
          <a:xfrm>
            <a:off x="2732088" y="3886200"/>
            <a:ext cx="1036637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2" name="Image 2">
            <a:extLst>
              <a:ext uri="{FF2B5EF4-FFF2-40B4-BE49-F238E27FC236}">
                <a16:creationId xmlns:a16="http://schemas.microsoft.com/office/drawing/2014/main" id="{BFA1F863-8560-0561-89AE-6E170F90F29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913" y="361473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3" name="Image 2">
            <a:extLst>
              <a:ext uri="{FF2B5EF4-FFF2-40B4-BE49-F238E27FC236}">
                <a16:creationId xmlns:a16="http://schemas.microsoft.com/office/drawing/2014/main" id="{B807EE91-02CD-C200-93C3-3CF5AD042DB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3613150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4" name="Image 2">
            <a:extLst>
              <a:ext uri="{FF2B5EF4-FFF2-40B4-BE49-F238E27FC236}">
                <a16:creationId xmlns:a16="http://schemas.microsoft.com/office/drawing/2014/main" id="{C880333E-1966-8041-8A83-2377C2F2F1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3" y="361473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5" name="Image 2">
            <a:extLst>
              <a:ext uri="{FF2B5EF4-FFF2-40B4-BE49-F238E27FC236}">
                <a16:creationId xmlns:a16="http://schemas.microsoft.com/office/drawing/2014/main" id="{E7BD4D5A-12FE-2B0C-7C52-AB80003AFBF2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5" y="3614738"/>
            <a:ext cx="293688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6" name="Image 2">
            <a:extLst>
              <a:ext uri="{FF2B5EF4-FFF2-40B4-BE49-F238E27FC236}">
                <a16:creationId xmlns:a16="http://schemas.microsoft.com/office/drawing/2014/main" id="{AAF868FA-0756-D873-48B0-F1E3F888888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25" y="361156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7" name="Image 2">
            <a:extLst>
              <a:ext uri="{FF2B5EF4-FFF2-40B4-BE49-F238E27FC236}">
                <a16:creationId xmlns:a16="http://schemas.microsoft.com/office/drawing/2014/main" id="{945D9EA6-302B-AAD6-95BD-F59ADEC551FD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39227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8" name="Image 2">
            <a:extLst>
              <a:ext uri="{FF2B5EF4-FFF2-40B4-BE49-F238E27FC236}">
                <a16:creationId xmlns:a16="http://schemas.microsoft.com/office/drawing/2014/main" id="{F6D23D91-9B5B-0621-D645-DF6E06720F3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922713"/>
            <a:ext cx="293688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29" name="Image 2">
            <a:extLst>
              <a:ext uri="{FF2B5EF4-FFF2-40B4-BE49-F238E27FC236}">
                <a16:creationId xmlns:a16="http://schemas.microsoft.com/office/drawing/2014/main" id="{C48FF9A6-C4C0-0252-9437-6DC72D747F7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3913188"/>
            <a:ext cx="293687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30" name="Image 6" descr="Une image contenant Graphique, clipart, conception&#10;&#10;Description générée automatiquement">
            <a:extLst>
              <a:ext uri="{FF2B5EF4-FFF2-40B4-BE49-F238E27FC236}">
                <a16:creationId xmlns:a16="http://schemas.microsoft.com/office/drawing/2014/main" id="{17F6B657-DF30-BC33-4E35-D500234A0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946275"/>
            <a:ext cx="392113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8631" name="Groupe 2">
            <a:extLst>
              <a:ext uri="{FF2B5EF4-FFF2-40B4-BE49-F238E27FC236}">
                <a16:creationId xmlns:a16="http://schemas.microsoft.com/office/drawing/2014/main" id="{91922877-94FA-7D8D-7253-9BE7C4E9D21F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3825"/>
            <a:ext cx="2060575" cy="1044575"/>
            <a:chOff x="6988885" y="177392"/>
            <a:chExt cx="2059865" cy="1044984"/>
          </a:xfrm>
        </p:grpSpPr>
        <p:pic>
          <p:nvPicPr>
            <p:cNvPr id="4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09629A3D-0CC7-80ED-BF66-15F25EA31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9220" t="14147" r="12944" b="9834"/>
            <a:stretch/>
          </p:blipFill>
          <p:spPr>
            <a:xfrm>
              <a:off x="6988885" y="184882"/>
              <a:ext cx="1077398" cy="1037494"/>
            </a:xfrm>
            <a:prstGeom prst="rect">
              <a:avLst/>
            </a:prstGeom>
          </p:spPr>
        </p:pic>
        <p:pic>
          <p:nvPicPr>
            <p:cNvPr id="68637" name="Image 4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9DEB3076-2699-55ED-3503-9D1E607075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06" t="10249" r="12228" b="9862"/>
            <a:stretch>
              <a:fillRect/>
            </a:stretch>
          </p:blipFill>
          <p:spPr bwMode="auto">
            <a:xfrm>
              <a:off x="7971353" y="177392"/>
              <a:ext cx="1077397" cy="103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8632" name="Groupe 5">
            <a:extLst>
              <a:ext uri="{FF2B5EF4-FFF2-40B4-BE49-F238E27FC236}">
                <a16:creationId xmlns:a16="http://schemas.microsoft.com/office/drawing/2014/main" id="{B676A13D-2C61-C3BF-4F34-E86B5CF17BB8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20763"/>
            <a:ext cx="1008062" cy="282575"/>
            <a:chOff x="6256356" y="2491388"/>
            <a:chExt cx="1008044" cy="282332"/>
          </a:xfrm>
        </p:grpSpPr>
        <p:pic>
          <p:nvPicPr>
            <p:cNvPr id="68633" name="Image 3" descr="Une image contenant Graphique, logo, Police, conception&#10;&#10;Description générée automatiquement">
              <a:hlinkClick r:id="rId15" action="ppaction://hlinksldjump"/>
              <a:extLst>
                <a:ext uri="{FF2B5EF4-FFF2-40B4-BE49-F238E27FC236}">
                  <a16:creationId xmlns:a16="http://schemas.microsoft.com/office/drawing/2014/main" id="{78A2E365-8397-BBE9-1E59-BBD6BA6D50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0917" y="2493699"/>
              <a:ext cx="275910" cy="28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4" name="Image 6" descr="Une image contenant Graphique, clipart, conception&#10;&#10;Description générée automatiquement">
              <a:hlinkClick r:id="rId17" action="ppaction://hlinksldjump"/>
              <a:extLst>
                <a:ext uri="{FF2B5EF4-FFF2-40B4-BE49-F238E27FC236}">
                  <a16:creationId xmlns:a16="http://schemas.microsoft.com/office/drawing/2014/main" id="{467ECBB5-259E-322A-B158-47A38D7528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663" y="2492375"/>
              <a:ext cx="275737" cy="275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35" name="Image 12">
              <a:hlinkClick r:id="rId18" action="ppaction://hlinksldjump"/>
              <a:extLst>
                <a:ext uri="{FF2B5EF4-FFF2-40B4-BE49-F238E27FC236}">
                  <a16:creationId xmlns:a16="http://schemas.microsoft.com/office/drawing/2014/main" id="{CF5C31A0-C1BB-5551-FBC6-79E8FEF02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78" t="5997" r="47540" b="8798"/>
            <a:stretch>
              <a:fillRect/>
            </a:stretch>
          </p:blipFill>
          <p:spPr bwMode="auto">
            <a:xfrm>
              <a:off x="6256356" y="2491388"/>
              <a:ext cx="292725" cy="2757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age 15">
            <a:extLst>
              <a:ext uri="{FF2B5EF4-FFF2-40B4-BE49-F238E27FC236}">
                <a16:creationId xmlns:a16="http://schemas.microsoft.com/office/drawing/2014/main" id="{F11665FA-4009-33B8-B6C4-59A405C142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Image 19">
            <a:extLst>
              <a:ext uri="{FF2B5EF4-FFF2-40B4-BE49-F238E27FC236}">
                <a16:creationId xmlns:a16="http://schemas.microsoft.com/office/drawing/2014/main" id="{F6FBAD19-967A-A305-E62D-FFB139A20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Image 1">
            <a:extLst>
              <a:ext uri="{FF2B5EF4-FFF2-40B4-BE49-F238E27FC236}">
                <a16:creationId xmlns:a16="http://schemas.microsoft.com/office/drawing/2014/main" id="{3E14B4BD-8508-9746-BF82-FE66C752AE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>
            <a:extLst>
              <a:ext uri="{FF2B5EF4-FFF2-40B4-BE49-F238E27FC236}">
                <a16:creationId xmlns:a16="http://schemas.microsoft.com/office/drawing/2014/main" id="{58CB60DB-8730-4484-C574-53AAEA7EB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Récite dans ta tête les nombres qui manquent.</a:t>
            </a:r>
          </a:p>
        </p:txBody>
      </p:sp>
      <p:sp>
        <p:nvSpPr>
          <p:cNvPr id="9222" name="ZoneTexte 1">
            <a:extLst>
              <a:ext uri="{FF2B5EF4-FFF2-40B4-BE49-F238E27FC236}">
                <a16:creationId xmlns:a16="http://schemas.microsoft.com/office/drawing/2014/main" id="{B79CA0B8-EEB3-E14D-B84E-385B3134C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9223" name="Image 16">
            <a:extLst>
              <a:ext uri="{FF2B5EF4-FFF2-40B4-BE49-F238E27FC236}">
                <a16:creationId xmlns:a16="http://schemas.microsoft.com/office/drawing/2014/main" id="{6D9CA7C1-346B-77A1-1BF6-E9E0A8B2991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Image 31">
            <a:extLst>
              <a:ext uri="{FF2B5EF4-FFF2-40B4-BE49-F238E27FC236}">
                <a16:creationId xmlns:a16="http://schemas.microsoft.com/office/drawing/2014/main" id="{EB9C136B-DA89-E6F0-AE45-844014564A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Image 4">
            <a:extLst>
              <a:ext uri="{FF2B5EF4-FFF2-40B4-BE49-F238E27FC236}">
                <a16:creationId xmlns:a16="http://schemas.microsoft.com/office/drawing/2014/main" id="{B046D471-94D8-A193-5B17-7D49082A3F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903413"/>
            <a:ext cx="45878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Image 29">
            <a:extLst>
              <a:ext uri="{FF2B5EF4-FFF2-40B4-BE49-F238E27FC236}">
                <a16:creationId xmlns:a16="http://schemas.microsoft.com/office/drawing/2014/main" id="{C3151C36-48B3-0D85-9F32-31609C11C70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847975"/>
            <a:ext cx="7758113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Image 22">
            <a:extLst>
              <a:ext uri="{FF2B5EF4-FFF2-40B4-BE49-F238E27FC236}">
                <a16:creationId xmlns:a16="http://schemas.microsoft.com/office/drawing/2014/main" id="{F79CB353-B343-84F7-DD2E-932BED78A58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590800"/>
            <a:ext cx="7348538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8" name="Groupe 5">
            <a:extLst>
              <a:ext uri="{FF2B5EF4-FFF2-40B4-BE49-F238E27FC236}">
                <a16:creationId xmlns:a16="http://schemas.microsoft.com/office/drawing/2014/main" id="{6D11D7D6-B3A3-F9FA-DFBA-45BDDBA365E6}"/>
              </a:ext>
            </a:extLst>
          </p:cNvPr>
          <p:cNvGrpSpPr>
            <a:grpSpLocks/>
          </p:cNvGrpSpPr>
          <p:nvPr/>
        </p:nvGrpSpPr>
        <p:grpSpPr bwMode="auto">
          <a:xfrm>
            <a:off x="5229225" y="3625850"/>
            <a:ext cx="1701800" cy="1747838"/>
            <a:chOff x="5717414" y="3626268"/>
            <a:chExt cx="1702499" cy="1747145"/>
          </a:xfrm>
        </p:grpSpPr>
        <p:sp>
          <p:nvSpPr>
            <p:cNvPr id="9237" name="Text Box 2">
              <a:extLst>
                <a:ext uri="{FF2B5EF4-FFF2-40B4-BE49-F238E27FC236}">
                  <a16:creationId xmlns:a16="http://schemas.microsoft.com/office/drawing/2014/main" id="{24BA8C3E-67BA-EB76-6EC2-3C8B630092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7415" y="3626268"/>
              <a:ext cx="1702498" cy="1747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2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2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4</a:t>
              </a:r>
              <a:b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</a:b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4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+ 2 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= 6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6 </a:t>
              </a:r>
              <a:r>
                <a:rPr lang="fr-FR" altLang="fr-FR" sz="1800" b="1">
                  <a:solidFill>
                    <a:srgbClr val="FF0066"/>
                  </a:solidFill>
                  <a:latin typeface="Verdana" panose="020B0604030504040204" pitchFamily="34" charset="0"/>
                </a:rPr>
                <a:t>+ 2</a:t>
              </a: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 = 8</a:t>
              </a:r>
            </a:p>
            <a:p>
              <a:pPr algn="ctr"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800">
                  <a:solidFill>
                    <a:srgbClr val="FF0066"/>
                  </a:solidFill>
                  <a:latin typeface="Verdana" panose="020B0604030504040204" pitchFamily="34" charset="0"/>
                </a:rPr>
                <a:t>Etc. </a:t>
              </a:r>
              <a:endParaRPr lang="fr-FR" altLang="fr-FR" sz="2800">
                <a:solidFill>
                  <a:srgbClr val="FF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à coins arrondis 25">
              <a:extLst>
                <a:ext uri="{FF2B5EF4-FFF2-40B4-BE49-F238E27FC236}">
                  <a16:creationId xmlns:a16="http://schemas.microsoft.com/office/drawing/2014/main" id="{07EFDB2A-910C-8605-4729-0A63CAF99E56}"/>
                </a:ext>
              </a:extLst>
            </p:cNvPr>
            <p:cNvSpPr/>
            <p:nvPr/>
          </p:nvSpPr>
          <p:spPr bwMode="auto">
            <a:xfrm>
              <a:off x="5717414" y="3626268"/>
              <a:ext cx="1702499" cy="1747145"/>
            </a:xfrm>
            <a:prstGeom prst="wedgeRectCallout">
              <a:avLst>
                <a:gd name="adj1" fmla="val 79040"/>
                <a:gd name="adj2" fmla="val 24123"/>
              </a:avLst>
            </a:prstGeom>
            <a:noFill/>
            <a:ln w="19050">
              <a:solidFill>
                <a:srgbClr val="FF006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</p:grpSp>
      <p:pic>
        <p:nvPicPr>
          <p:cNvPr id="9229" name="Image 9">
            <a:extLst>
              <a:ext uri="{FF2B5EF4-FFF2-40B4-BE49-F238E27FC236}">
                <a16:creationId xmlns:a16="http://schemas.microsoft.com/office/drawing/2014/main" id="{9C83BED8-8DE8-8FF6-4BA9-599ED0ADA798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613" y="3900488"/>
            <a:ext cx="163512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0" name="Groupe 1">
            <a:extLst>
              <a:ext uri="{FF2B5EF4-FFF2-40B4-BE49-F238E27FC236}">
                <a16:creationId xmlns:a16="http://schemas.microsoft.com/office/drawing/2014/main" id="{4D271D2D-12C1-3296-8782-7686E00FACEB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9234" name="Image 1">
              <a:hlinkClick r:id="rId12" action="ppaction://hlinksldjump"/>
              <a:extLst>
                <a:ext uri="{FF2B5EF4-FFF2-40B4-BE49-F238E27FC236}">
                  <a16:creationId xmlns:a16="http://schemas.microsoft.com/office/drawing/2014/main" id="{575499ED-9C26-E9A5-F4EE-CAB48D162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945A1A3A-5083-9197-E144-AB4226805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3F3E6548-6D5C-769D-CFA0-7CCFF120B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31" name="Groupe 2">
            <a:extLst>
              <a:ext uri="{FF2B5EF4-FFF2-40B4-BE49-F238E27FC236}">
                <a16:creationId xmlns:a16="http://schemas.microsoft.com/office/drawing/2014/main" id="{35DA4AFB-D2D6-BFC1-A4E7-2DD6A46EE9D4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9232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DCFFAF98-386A-5263-5903-71D2AFF153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5FA68623-A39C-9E83-38DA-B5C25C0368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5">
            <a:extLst>
              <a:ext uri="{FF2B5EF4-FFF2-40B4-BE49-F238E27FC236}">
                <a16:creationId xmlns:a16="http://schemas.microsoft.com/office/drawing/2014/main" id="{95A620C7-8B6B-8359-48FA-554D880EB3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Image 1">
            <a:extLst>
              <a:ext uri="{FF2B5EF4-FFF2-40B4-BE49-F238E27FC236}">
                <a16:creationId xmlns:a16="http://schemas.microsoft.com/office/drawing/2014/main" id="{09AF13AE-2604-40B6-EB4B-73F7EBDEF5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Image 19">
            <a:extLst>
              <a:ext uri="{FF2B5EF4-FFF2-40B4-BE49-F238E27FC236}">
                <a16:creationId xmlns:a16="http://schemas.microsoft.com/office/drawing/2014/main" id="{0E4B0471-1225-9421-9DCF-BA8085914B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Image 4">
            <a:extLst>
              <a:ext uri="{FF2B5EF4-FFF2-40B4-BE49-F238E27FC236}">
                <a16:creationId xmlns:a16="http://schemas.microsoft.com/office/drawing/2014/main" id="{DBE00347-97E1-5D63-81C6-F5CD41D984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2" name="Text Box 2">
            <a:extLst>
              <a:ext uri="{FF2B5EF4-FFF2-40B4-BE49-F238E27FC236}">
                <a16:creationId xmlns:a16="http://schemas.microsoft.com/office/drawing/2014/main" id="{EB3D3996-903D-F0B3-61F7-EABD07DB27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1813" y="4102100"/>
            <a:ext cx="1809750" cy="5064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ts val="2000"/>
              </a:spcBef>
              <a:buFontTx/>
              <a:buNone/>
              <a:defRPr/>
            </a:pP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pars de </a:t>
            </a:r>
            <a:r>
              <a:rPr lang="fr-FR" altLang="fr-FR" sz="1800" b="1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fr-FR" altLang="fr-FR" sz="1800" dirty="0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  <a:endParaRPr lang="fr-FR" altLang="fr-FR" sz="2800" dirty="0">
              <a:solidFill>
                <a:srgbClr val="FF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271" name="Image 1">
            <a:extLst>
              <a:ext uri="{FF2B5EF4-FFF2-40B4-BE49-F238E27FC236}">
                <a16:creationId xmlns:a16="http://schemas.microsoft.com/office/drawing/2014/main" id="{D91D3CF3-F24C-6C71-B96E-25C6F2B305E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Rectangle 2">
            <a:extLst>
              <a:ext uri="{FF2B5EF4-FFF2-40B4-BE49-F238E27FC236}">
                <a16:creationId xmlns:a16="http://schemas.microsoft.com/office/drawing/2014/main" id="{31DE2CE3-F2E7-0B46-152D-601670F123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1273" name="ZoneTexte 1">
            <a:extLst>
              <a:ext uri="{FF2B5EF4-FFF2-40B4-BE49-F238E27FC236}">
                <a16:creationId xmlns:a16="http://schemas.microsoft.com/office/drawing/2014/main" id="{4B95244F-E4D4-FF44-1813-1D3DC5407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11274" name="Image 16">
            <a:extLst>
              <a:ext uri="{FF2B5EF4-FFF2-40B4-BE49-F238E27FC236}">
                <a16:creationId xmlns:a16="http://schemas.microsoft.com/office/drawing/2014/main" id="{03881FBE-1283-1EB6-7DB3-35D779244DA1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Image 31">
            <a:extLst>
              <a:ext uri="{FF2B5EF4-FFF2-40B4-BE49-F238E27FC236}">
                <a16:creationId xmlns:a16="http://schemas.microsoft.com/office/drawing/2014/main" id="{EEFB3801-4EE1-B5D1-E268-B443DA968F2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7B5B01F-2A0D-0B31-DF00-4F7F3CA228E8}"/>
              </a:ext>
            </a:extLst>
          </p:cNvPr>
          <p:cNvGrpSpPr>
            <a:grpSpLocks/>
          </p:cNvGrpSpPr>
          <p:nvPr/>
        </p:nvGrpSpPr>
        <p:grpSpPr bwMode="auto">
          <a:xfrm>
            <a:off x="3802063" y="3721100"/>
            <a:ext cx="5251450" cy="2749550"/>
            <a:chOff x="3832401" y="3950305"/>
            <a:chExt cx="5251288" cy="2751137"/>
          </a:xfrm>
        </p:grpSpPr>
        <p:pic>
          <p:nvPicPr>
            <p:cNvPr id="11287" name="Image 6">
              <a:extLst>
                <a:ext uri="{FF2B5EF4-FFF2-40B4-BE49-F238E27FC236}">
                  <a16:creationId xmlns:a16="http://schemas.microsoft.com/office/drawing/2014/main" id="{3D8FFD18-A4BF-B429-50C4-1DED4DDE83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13431" y="3950305"/>
              <a:ext cx="1570258" cy="2751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1">
              <a:extLst>
                <a:ext uri="{FF2B5EF4-FFF2-40B4-BE49-F238E27FC236}">
                  <a16:creationId xmlns:a16="http://schemas.microsoft.com/office/drawing/2014/main" id="{1F7D757B-6A04-09B0-EBF3-AB6049133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2401" y="4776281"/>
              <a:ext cx="3647962" cy="646486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… et </a:t>
              </a:r>
              <a:r>
                <a:rPr lang="fr-FR" altLang="fr-FR" sz="1800" b="1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j’ajoute 3</a:t>
              </a: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.</a:t>
              </a:r>
            </a:p>
            <a:p>
              <a:pPr eaLnBrk="1" hangingPunct="1">
                <a:spcBef>
                  <a:spcPts val="0"/>
                </a:spcBef>
                <a:buFontTx/>
                <a:buNone/>
                <a:defRPr/>
              </a:pPr>
              <a:r>
                <a:rPr lang="fr-FR" altLang="fr-FR" sz="1800" dirty="0">
                  <a:solidFill>
                    <a:schemeClr val="accent5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Quel nombre vais-je trouver ?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B72A571-27DB-1899-A123-590A2E6C3092}"/>
                </a:ext>
              </a:extLst>
            </p:cNvPr>
            <p:cNvSpPr/>
            <p:nvPr/>
          </p:nvSpPr>
          <p:spPr bwMode="auto">
            <a:xfrm>
              <a:off x="3832401" y="4761986"/>
              <a:ext cx="3657487" cy="670312"/>
            </a:xfrm>
            <a:prstGeom prst="wedgeRectCallout">
              <a:avLst>
                <a:gd name="adj1" fmla="val 57297"/>
                <a:gd name="adj2" fmla="val -25853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2F8F872D-6841-4D82-3ACC-EAE2D9D82428}"/>
              </a:ext>
            </a:extLst>
          </p:cNvPr>
          <p:cNvGrpSpPr>
            <a:grpSpLocks/>
          </p:cNvGrpSpPr>
          <p:nvPr/>
        </p:nvGrpSpPr>
        <p:grpSpPr bwMode="auto">
          <a:xfrm>
            <a:off x="312738" y="4062413"/>
            <a:ext cx="3298825" cy="2747962"/>
            <a:chOff x="95250" y="4099858"/>
            <a:chExt cx="3299477" cy="2748617"/>
          </a:xfrm>
        </p:grpSpPr>
        <p:sp>
          <p:nvSpPr>
            <p:cNvPr id="32" name="Rectangle à coins arrondis 25">
              <a:extLst>
                <a:ext uri="{FF2B5EF4-FFF2-40B4-BE49-F238E27FC236}">
                  <a16:creationId xmlns:a16="http://schemas.microsoft.com/office/drawing/2014/main" id="{DC03238E-73E5-543F-7BC6-F09150E9734E}"/>
                </a:ext>
              </a:extLst>
            </p:cNvPr>
            <p:cNvSpPr/>
            <p:nvPr/>
          </p:nvSpPr>
          <p:spPr bwMode="auto">
            <a:xfrm>
              <a:off x="1584619" y="4139554"/>
              <a:ext cx="1810108" cy="508121"/>
            </a:xfrm>
            <a:prstGeom prst="wedgeRectCallout">
              <a:avLst>
                <a:gd name="adj1" fmla="val -62857"/>
                <a:gd name="adj2" fmla="val 57146"/>
              </a:avLst>
            </a:prstGeom>
            <a:noFill/>
            <a:ln w="190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fr-FR"/>
            </a:p>
          </p:txBody>
        </p:sp>
        <p:pic>
          <p:nvPicPr>
            <p:cNvPr id="11286" name="Image 4">
              <a:extLst>
                <a:ext uri="{FF2B5EF4-FFF2-40B4-BE49-F238E27FC236}">
                  <a16:creationId xmlns:a16="http://schemas.microsoft.com/office/drawing/2014/main" id="{F4A46E8C-10DF-E903-50EF-16A9470732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4099858"/>
              <a:ext cx="1547337" cy="2748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8" name="Groupe 1">
            <a:extLst>
              <a:ext uri="{FF2B5EF4-FFF2-40B4-BE49-F238E27FC236}">
                <a16:creationId xmlns:a16="http://schemas.microsoft.com/office/drawing/2014/main" id="{B6939248-9A65-B44F-5F81-72751C47C6B3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11282" name="Image 1">
              <a:hlinkClick r:id="rId12" action="ppaction://hlinksldjump"/>
              <a:extLst>
                <a:ext uri="{FF2B5EF4-FFF2-40B4-BE49-F238E27FC236}">
                  <a16:creationId xmlns:a16="http://schemas.microsoft.com/office/drawing/2014/main" id="{EDA0B020-66FF-F43F-806B-75BEC8442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Image 13">
              <a:hlinkClick r:id="rId14" action="ppaction://hlinksldjump"/>
              <a:extLst>
                <a:ext uri="{FF2B5EF4-FFF2-40B4-BE49-F238E27FC236}">
                  <a16:creationId xmlns:a16="http://schemas.microsoft.com/office/drawing/2014/main" id="{EAED30D6-7B94-8DA6-E4AF-C779CB996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Image 2">
              <a:hlinkClick r:id="rId15" action="ppaction://hlinksldjump"/>
              <a:extLst>
                <a:ext uri="{FF2B5EF4-FFF2-40B4-BE49-F238E27FC236}">
                  <a16:creationId xmlns:a16="http://schemas.microsoft.com/office/drawing/2014/main" id="{C4585E15-9476-5D9B-4317-DBF405345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9" name="Groupe 2">
            <a:extLst>
              <a:ext uri="{FF2B5EF4-FFF2-40B4-BE49-F238E27FC236}">
                <a16:creationId xmlns:a16="http://schemas.microsoft.com/office/drawing/2014/main" id="{85D0BAF1-A887-E6AB-DF67-90E6CB128D2C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11280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3559C45E-474D-3583-C6E9-98E2E69BB3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6F55F0F4-89EF-846E-AB16-52F2B093E5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 15">
            <a:extLst>
              <a:ext uri="{FF2B5EF4-FFF2-40B4-BE49-F238E27FC236}">
                <a16:creationId xmlns:a16="http://schemas.microsoft.com/office/drawing/2014/main" id="{DC9447AB-412B-3A09-3F7F-0FAF95E3C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 19">
            <a:extLst>
              <a:ext uri="{FF2B5EF4-FFF2-40B4-BE49-F238E27FC236}">
                <a16:creationId xmlns:a16="http://schemas.microsoft.com/office/drawing/2014/main" id="{6452D04D-46BC-DBDD-BE71-15DD7FBDF5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FDB02923-35EB-03AA-B983-E7F23DB21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317" name="Image 1">
            <a:extLst>
              <a:ext uri="{FF2B5EF4-FFF2-40B4-BE49-F238E27FC236}">
                <a16:creationId xmlns:a16="http://schemas.microsoft.com/office/drawing/2014/main" id="{30501468-2B11-5D77-B1FE-25C1712E1F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Rectangle 2">
            <a:extLst>
              <a:ext uri="{FF2B5EF4-FFF2-40B4-BE49-F238E27FC236}">
                <a16:creationId xmlns:a16="http://schemas.microsoft.com/office/drawing/2014/main" id="{C90227BD-61E6-7414-E5CA-26EDF57ACA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3319" name="ZoneTexte 1">
            <a:extLst>
              <a:ext uri="{FF2B5EF4-FFF2-40B4-BE49-F238E27FC236}">
                <a16:creationId xmlns:a16="http://schemas.microsoft.com/office/drawing/2014/main" id="{30C31895-A076-86A5-D5FB-3255C027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13320" name="Image 16">
            <a:extLst>
              <a:ext uri="{FF2B5EF4-FFF2-40B4-BE49-F238E27FC236}">
                <a16:creationId xmlns:a16="http://schemas.microsoft.com/office/drawing/2014/main" id="{3650A26A-14DB-6B2C-C530-5B4165BA954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Image 31">
            <a:extLst>
              <a:ext uri="{FF2B5EF4-FFF2-40B4-BE49-F238E27FC236}">
                <a16:creationId xmlns:a16="http://schemas.microsoft.com/office/drawing/2014/main" id="{33BEDD1F-934D-699A-E0DA-413347E4E2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Image 3">
            <a:extLst>
              <a:ext uri="{FF2B5EF4-FFF2-40B4-BE49-F238E27FC236}">
                <a16:creationId xmlns:a16="http://schemas.microsoft.com/office/drawing/2014/main" id="{C96C1DCF-2F8F-A4D3-0CEA-66340195F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2478088"/>
            <a:ext cx="2201863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Image 1">
            <a:extLst>
              <a:ext uri="{FF2B5EF4-FFF2-40B4-BE49-F238E27FC236}">
                <a16:creationId xmlns:a16="http://schemas.microsoft.com/office/drawing/2014/main" id="{D73D14FA-91E2-E2AC-A74A-64A781174C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24" name="Groupe 1">
            <a:extLst>
              <a:ext uri="{FF2B5EF4-FFF2-40B4-BE49-F238E27FC236}">
                <a16:creationId xmlns:a16="http://schemas.microsoft.com/office/drawing/2014/main" id="{2EE44790-D544-F471-1CB8-17DE8796CC6D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13328" name="Image 1">
              <a:hlinkClick r:id="rId10" action="ppaction://hlinksldjump"/>
              <a:extLst>
                <a:ext uri="{FF2B5EF4-FFF2-40B4-BE49-F238E27FC236}">
                  <a16:creationId xmlns:a16="http://schemas.microsoft.com/office/drawing/2014/main" id="{A2219810-8AE1-F96F-67F7-D01CF93D0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9" name="Image 13">
              <a:hlinkClick r:id="rId12" action="ppaction://hlinksldjump"/>
              <a:extLst>
                <a:ext uri="{FF2B5EF4-FFF2-40B4-BE49-F238E27FC236}">
                  <a16:creationId xmlns:a16="http://schemas.microsoft.com/office/drawing/2014/main" id="{4663255B-4E25-2DD7-B4EE-399D6EDA54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0" name="Image 2">
              <a:hlinkClick r:id="rId13" action="ppaction://hlinksldjump"/>
              <a:extLst>
                <a:ext uri="{FF2B5EF4-FFF2-40B4-BE49-F238E27FC236}">
                  <a16:creationId xmlns:a16="http://schemas.microsoft.com/office/drawing/2014/main" id="{A97E9AB3-5A67-3E64-A186-BB1A5B3F0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325" name="Groupe 2">
            <a:extLst>
              <a:ext uri="{FF2B5EF4-FFF2-40B4-BE49-F238E27FC236}">
                <a16:creationId xmlns:a16="http://schemas.microsoft.com/office/drawing/2014/main" id="{7DB1A52C-75F8-CAE9-F38B-F90E53408C1E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13326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29ADED4A-0597-6938-2389-2DAEA079E4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7B589BE3-43AB-A6FC-5175-07A0AE0855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15">
            <a:extLst>
              <a:ext uri="{FF2B5EF4-FFF2-40B4-BE49-F238E27FC236}">
                <a16:creationId xmlns:a16="http://schemas.microsoft.com/office/drawing/2014/main" id="{8D377826-14F2-7241-17A1-85894DF847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 19">
            <a:extLst>
              <a:ext uri="{FF2B5EF4-FFF2-40B4-BE49-F238E27FC236}">
                <a16:creationId xmlns:a16="http://schemas.microsoft.com/office/drawing/2014/main" id="{406AD8EF-CE85-BC55-E1CE-19C2BFA57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26B3F7BD-5F47-032A-A8CE-33367B069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365" name="Image 1">
            <a:extLst>
              <a:ext uri="{FF2B5EF4-FFF2-40B4-BE49-F238E27FC236}">
                <a16:creationId xmlns:a16="http://schemas.microsoft.com/office/drawing/2014/main" id="{3D0BC85E-9514-36CE-F98B-E3D7F0599E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2">
            <a:extLst>
              <a:ext uri="{FF2B5EF4-FFF2-40B4-BE49-F238E27FC236}">
                <a16:creationId xmlns:a16="http://schemas.microsoft.com/office/drawing/2014/main" id="{2E5B0A07-4E6E-DF73-0E56-AF520B0814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5367" name="ZoneTexte 1">
            <a:extLst>
              <a:ext uri="{FF2B5EF4-FFF2-40B4-BE49-F238E27FC236}">
                <a16:creationId xmlns:a16="http://schemas.microsoft.com/office/drawing/2014/main" id="{84CEB471-BA71-BF45-AEE6-47E16B048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15368" name="Image 16">
            <a:extLst>
              <a:ext uri="{FF2B5EF4-FFF2-40B4-BE49-F238E27FC236}">
                <a16:creationId xmlns:a16="http://schemas.microsoft.com/office/drawing/2014/main" id="{DC0621F7-B258-3A7F-F9A4-D817D037A2E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Image 31">
            <a:extLst>
              <a:ext uri="{FF2B5EF4-FFF2-40B4-BE49-F238E27FC236}">
                <a16:creationId xmlns:a16="http://schemas.microsoft.com/office/drawing/2014/main" id="{2620E3E3-790F-9B1F-670E-5EFA13E13A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0" name="Groupe 28">
            <a:extLst>
              <a:ext uri="{FF2B5EF4-FFF2-40B4-BE49-F238E27FC236}">
                <a16:creationId xmlns:a16="http://schemas.microsoft.com/office/drawing/2014/main" id="{F4AF11FF-E68F-E9A8-BEF8-1D21BE7BFDB0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5382" name="Image 1">
              <a:extLst>
                <a:ext uri="{FF2B5EF4-FFF2-40B4-BE49-F238E27FC236}">
                  <a16:creationId xmlns:a16="http://schemas.microsoft.com/office/drawing/2014/main" id="{5195DD9D-DF6D-3C43-A2CF-5FE3700FA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3" name="Image 28">
              <a:extLst>
                <a:ext uri="{FF2B5EF4-FFF2-40B4-BE49-F238E27FC236}">
                  <a16:creationId xmlns:a16="http://schemas.microsoft.com/office/drawing/2014/main" id="{21227881-1876-CA3F-CFDA-8C07DC9EA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CD790A5D-654F-5F9A-8123-16FF7630E495}"/>
              </a:ext>
            </a:extLst>
          </p:cNvPr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372" name="ZoneTexte 37">
            <a:extLst>
              <a:ext uri="{FF2B5EF4-FFF2-40B4-BE49-F238E27FC236}">
                <a16:creationId xmlns:a16="http://schemas.microsoft.com/office/drawing/2014/main" id="{0FBA2259-1F99-209E-F838-37AF73C4A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</a:t>
            </a:r>
          </a:p>
        </p:txBody>
      </p:sp>
      <p:pic>
        <p:nvPicPr>
          <p:cNvPr id="15373" name="Image 4">
            <a:extLst>
              <a:ext uri="{FF2B5EF4-FFF2-40B4-BE49-F238E27FC236}">
                <a16:creationId xmlns:a16="http://schemas.microsoft.com/office/drawing/2014/main" id="{3ED33AE2-3ABC-B146-4963-9BE70085ED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Image 1">
            <a:extLst>
              <a:ext uri="{FF2B5EF4-FFF2-40B4-BE49-F238E27FC236}">
                <a16:creationId xmlns:a16="http://schemas.microsoft.com/office/drawing/2014/main" id="{F1161345-8BF8-7A50-1505-8F879184A1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75" name="Groupe 1">
            <a:extLst>
              <a:ext uri="{FF2B5EF4-FFF2-40B4-BE49-F238E27FC236}">
                <a16:creationId xmlns:a16="http://schemas.microsoft.com/office/drawing/2014/main" id="{D06F980D-29E3-88B6-48B1-6E508424D352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15379" name="Image 1">
              <a:hlinkClick r:id="rId11" action="ppaction://hlinksldjump"/>
              <a:extLst>
                <a:ext uri="{FF2B5EF4-FFF2-40B4-BE49-F238E27FC236}">
                  <a16:creationId xmlns:a16="http://schemas.microsoft.com/office/drawing/2014/main" id="{05D1A2EE-0A39-76EE-289B-501C1F099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0" name="Image 13">
              <a:hlinkClick r:id="rId13" action="ppaction://hlinksldjump"/>
              <a:extLst>
                <a:ext uri="{FF2B5EF4-FFF2-40B4-BE49-F238E27FC236}">
                  <a16:creationId xmlns:a16="http://schemas.microsoft.com/office/drawing/2014/main" id="{32DC2F75-271C-9860-1334-0BA07E521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81" name="Image 2">
              <a:hlinkClick r:id="rId14" action="ppaction://hlinksldjump"/>
              <a:extLst>
                <a:ext uri="{FF2B5EF4-FFF2-40B4-BE49-F238E27FC236}">
                  <a16:creationId xmlns:a16="http://schemas.microsoft.com/office/drawing/2014/main" id="{E83C104D-1D9B-D69E-9E28-EB177532F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76" name="Groupe 2">
            <a:extLst>
              <a:ext uri="{FF2B5EF4-FFF2-40B4-BE49-F238E27FC236}">
                <a16:creationId xmlns:a16="http://schemas.microsoft.com/office/drawing/2014/main" id="{B31F31E3-F463-E79F-2584-FC97833AAEBD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15377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1C49D450-D90D-4476-9FCF-E86C413EE3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167C76FB-8416-B81D-C604-62403C70C0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 15">
            <a:extLst>
              <a:ext uri="{FF2B5EF4-FFF2-40B4-BE49-F238E27FC236}">
                <a16:creationId xmlns:a16="http://schemas.microsoft.com/office/drawing/2014/main" id="{5989F910-37D0-91EF-5735-8BBD1819A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Image 19">
            <a:extLst>
              <a:ext uri="{FF2B5EF4-FFF2-40B4-BE49-F238E27FC236}">
                <a16:creationId xmlns:a16="http://schemas.microsoft.com/office/drawing/2014/main" id="{E534152A-6221-8AB2-352D-CABD1561E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D3B2C940-790B-D656-8533-F28826CC0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7413" name="Image 1">
            <a:extLst>
              <a:ext uri="{FF2B5EF4-FFF2-40B4-BE49-F238E27FC236}">
                <a16:creationId xmlns:a16="http://schemas.microsoft.com/office/drawing/2014/main" id="{09A680CB-000F-526D-8B0D-98388F80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>
            <a:extLst>
              <a:ext uri="{FF2B5EF4-FFF2-40B4-BE49-F238E27FC236}">
                <a16:creationId xmlns:a16="http://schemas.microsoft.com/office/drawing/2014/main" id="{6EDD8431-2CE6-EA28-10DE-17BCF1E64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7415" name="ZoneTexte 1">
            <a:extLst>
              <a:ext uri="{FF2B5EF4-FFF2-40B4-BE49-F238E27FC236}">
                <a16:creationId xmlns:a16="http://schemas.microsoft.com/office/drawing/2014/main" id="{2401D242-2C69-8D71-5055-91CD2BC14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17416" name="Image 16">
            <a:extLst>
              <a:ext uri="{FF2B5EF4-FFF2-40B4-BE49-F238E27FC236}">
                <a16:creationId xmlns:a16="http://schemas.microsoft.com/office/drawing/2014/main" id="{AE1976B3-0949-9FCB-269E-3942DBEACFE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Image 31">
            <a:extLst>
              <a:ext uri="{FF2B5EF4-FFF2-40B4-BE49-F238E27FC236}">
                <a16:creationId xmlns:a16="http://schemas.microsoft.com/office/drawing/2014/main" id="{362FA571-126A-0098-6814-2E6446C851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18" name="Groupe 28">
            <a:extLst>
              <a:ext uri="{FF2B5EF4-FFF2-40B4-BE49-F238E27FC236}">
                <a16:creationId xmlns:a16="http://schemas.microsoft.com/office/drawing/2014/main" id="{5BF41EC1-9AE1-AB02-3762-FAFB5161E242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7434" name="Image 1">
              <a:extLst>
                <a:ext uri="{FF2B5EF4-FFF2-40B4-BE49-F238E27FC236}">
                  <a16:creationId xmlns:a16="http://schemas.microsoft.com/office/drawing/2014/main" id="{4D7E834A-C1BB-3105-B884-DB0107779C0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5" name="Image 28">
              <a:extLst>
                <a:ext uri="{FF2B5EF4-FFF2-40B4-BE49-F238E27FC236}">
                  <a16:creationId xmlns:a16="http://schemas.microsoft.com/office/drawing/2014/main" id="{6BC1AAB1-45AA-F5CE-57DE-82A060B493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A30E5A5A-5CC1-E548-CD63-4D8FD7B1FED4}"/>
              </a:ext>
            </a:extLst>
          </p:cNvPr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7420" name="Image 2">
            <a:extLst>
              <a:ext uri="{FF2B5EF4-FFF2-40B4-BE49-F238E27FC236}">
                <a16:creationId xmlns:a16="http://schemas.microsoft.com/office/drawing/2014/main" id="{411F87ED-1726-C119-E36D-C4C81159A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1" name="ZoneTexte 37">
            <a:extLst>
              <a:ext uri="{FF2B5EF4-FFF2-40B4-BE49-F238E27FC236}">
                <a16:creationId xmlns:a16="http://schemas.microsoft.com/office/drawing/2014/main" id="{C1CC2DE8-DA27-A9F5-B3FC-1DABD963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+ 1</a:t>
            </a:r>
          </a:p>
        </p:txBody>
      </p:sp>
      <p:sp>
        <p:nvSpPr>
          <p:cNvPr id="30" name="Rectangle à coins arrondis 25">
            <a:extLst>
              <a:ext uri="{FF2B5EF4-FFF2-40B4-BE49-F238E27FC236}">
                <a16:creationId xmlns:a16="http://schemas.microsoft.com/office/drawing/2014/main" id="{93F90478-A6CA-AC70-8F42-7A23AE8FF39E}"/>
              </a:ext>
            </a:extLst>
          </p:cNvPr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7423" name="Text Box 2">
            <a:extLst>
              <a:ext uri="{FF2B5EF4-FFF2-40B4-BE49-F238E27FC236}">
                <a16:creationId xmlns:a16="http://schemas.microsoft.com/office/drawing/2014/main" id="{18BB51E8-ACF4-7FBB-A6D9-08E3F8FB9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</p:txBody>
      </p:sp>
      <p:pic>
        <p:nvPicPr>
          <p:cNvPr id="17424" name="Image 4">
            <a:extLst>
              <a:ext uri="{FF2B5EF4-FFF2-40B4-BE49-F238E27FC236}">
                <a16:creationId xmlns:a16="http://schemas.microsoft.com/office/drawing/2014/main" id="{C3181265-DA90-AE17-57B1-B98F1AD31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Image 4">
            <a:extLst>
              <a:ext uri="{FF2B5EF4-FFF2-40B4-BE49-F238E27FC236}">
                <a16:creationId xmlns:a16="http://schemas.microsoft.com/office/drawing/2014/main" id="{22448933-FEE6-0788-AE08-9CA203DB2D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Image 1">
            <a:extLst>
              <a:ext uri="{FF2B5EF4-FFF2-40B4-BE49-F238E27FC236}">
                <a16:creationId xmlns:a16="http://schemas.microsoft.com/office/drawing/2014/main" id="{5A98D7EE-5537-3BF7-E0D6-8485E5B497C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7" name="Groupe 1">
            <a:extLst>
              <a:ext uri="{FF2B5EF4-FFF2-40B4-BE49-F238E27FC236}">
                <a16:creationId xmlns:a16="http://schemas.microsoft.com/office/drawing/2014/main" id="{A4363A1E-C730-89D3-9C31-9A9D9C0E0F86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17431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1BA380B8-867B-CB88-3387-C5D0650C8A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Image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781E5F6D-839E-4F82-2630-2818623EE81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3" name="Image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48B25387-A9E7-16FE-347F-E1DECD042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28" name="Groupe 2">
            <a:extLst>
              <a:ext uri="{FF2B5EF4-FFF2-40B4-BE49-F238E27FC236}">
                <a16:creationId xmlns:a16="http://schemas.microsoft.com/office/drawing/2014/main" id="{F1A9BE3C-4C7B-6C19-C825-BA7C6CAB97E6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17429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D4D99806-27DE-3620-7201-227AF1AE18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6389603B-DBC5-9FE9-6CD1-7A2B5668D6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 15">
            <a:extLst>
              <a:ext uri="{FF2B5EF4-FFF2-40B4-BE49-F238E27FC236}">
                <a16:creationId xmlns:a16="http://schemas.microsoft.com/office/drawing/2014/main" id="{CB8BD2BC-121A-EF83-BC42-90A1BDD5F0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1385888"/>
            <a:ext cx="8686800" cy="466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 2">
            <a:extLst>
              <a:ext uri="{FF2B5EF4-FFF2-40B4-BE49-F238E27FC236}">
                <a16:creationId xmlns:a16="http://schemas.microsoft.com/office/drawing/2014/main" id="{CA9616EA-4FA8-1995-9BC0-17E4A3BD9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19">
            <a:extLst>
              <a:ext uri="{FF2B5EF4-FFF2-40B4-BE49-F238E27FC236}">
                <a16:creationId xmlns:a16="http://schemas.microsoft.com/office/drawing/2014/main" id="{0212CD33-CC10-8719-220D-76023CAE5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-20638"/>
            <a:ext cx="9448800" cy="78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Rectangle 1">
            <a:extLst>
              <a:ext uri="{FF2B5EF4-FFF2-40B4-BE49-F238E27FC236}">
                <a16:creationId xmlns:a16="http://schemas.microsoft.com/office/drawing/2014/main" id="{70CA5A3D-5DE3-F8DE-E684-A30FB0F38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0550" y="4019550"/>
            <a:ext cx="2643188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  <a:defRPr/>
            </a:pPr>
            <a:endParaRPr lang="fr-FR" altLang="fr-FR" sz="1800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9462" name="Image 1">
            <a:extLst>
              <a:ext uri="{FF2B5EF4-FFF2-40B4-BE49-F238E27FC236}">
                <a16:creationId xmlns:a16="http://schemas.microsoft.com/office/drawing/2014/main" id="{78712D0D-DB72-FE46-AF28-D345422B45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3175"/>
            <a:ext cx="1927225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2">
            <a:extLst>
              <a:ext uri="{FF2B5EF4-FFF2-40B4-BE49-F238E27FC236}">
                <a16:creationId xmlns:a16="http://schemas.microsoft.com/office/drawing/2014/main" id="{EC1857CF-006D-D173-EEFF-C713BC7B1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475" y="1865313"/>
            <a:ext cx="738346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latin typeface="Trebuchet MS" panose="020B0603020202020204" pitchFamily="34" charset="0"/>
              </a:rPr>
              <a:t>Calcule.</a:t>
            </a:r>
          </a:p>
        </p:txBody>
      </p:sp>
      <p:sp>
        <p:nvSpPr>
          <p:cNvPr id="19464" name="ZoneTexte 1">
            <a:extLst>
              <a:ext uri="{FF2B5EF4-FFF2-40B4-BE49-F238E27FC236}">
                <a16:creationId xmlns:a16="http://schemas.microsoft.com/office/drawing/2014/main" id="{0270591C-DE91-4486-0AE8-F0D39FA30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7738" y="6580188"/>
            <a:ext cx="31162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100">
                <a:latin typeface="Arial" panose="020B0604020202020204" pitchFamily="34" charset="0"/>
              </a:rPr>
              <a:t>© BORDAS/SEJER, 2025 – Calcul mental CE1</a:t>
            </a:r>
          </a:p>
        </p:txBody>
      </p:sp>
      <p:pic>
        <p:nvPicPr>
          <p:cNvPr id="19465" name="Image 16">
            <a:extLst>
              <a:ext uri="{FF2B5EF4-FFF2-40B4-BE49-F238E27FC236}">
                <a16:creationId xmlns:a16="http://schemas.microsoft.com/office/drawing/2014/main" id="{72E7BADC-E7CC-2E4F-5B3C-ADB62C5A66E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" r="1099"/>
          <a:stretch>
            <a:fillRect/>
          </a:stretch>
        </p:blipFill>
        <p:spPr bwMode="auto">
          <a:xfrm>
            <a:off x="341313" y="801688"/>
            <a:ext cx="21812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Image 31">
            <a:extLst>
              <a:ext uri="{FF2B5EF4-FFF2-40B4-BE49-F238E27FC236}">
                <a16:creationId xmlns:a16="http://schemas.microsoft.com/office/drawing/2014/main" id="{1223F24D-3A64-B38A-EC03-41F6C8B0B9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"/>
          <a:stretch>
            <a:fillRect/>
          </a:stretch>
        </p:blipFill>
        <p:spPr bwMode="auto">
          <a:xfrm>
            <a:off x="4103688" y="142875"/>
            <a:ext cx="9302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e 28">
            <a:extLst>
              <a:ext uri="{FF2B5EF4-FFF2-40B4-BE49-F238E27FC236}">
                <a16:creationId xmlns:a16="http://schemas.microsoft.com/office/drawing/2014/main" id="{8522621D-1075-DE8B-F990-41C667F36A75}"/>
              </a:ext>
            </a:extLst>
          </p:cNvPr>
          <p:cNvGrpSpPr>
            <a:grpSpLocks/>
          </p:cNvGrpSpPr>
          <p:nvPr/>
        </p:nvGrpSpPr>
        <p:grpSpPr bwMode="auto">
          <a:xfrm>
            <a:off x="4179888" y="4032250"/>
            <a:ext cx="2325687" cy="263525"/>
            <a:chOff x="4278313" y="3679060"/>
            <a:chExt cx="2397125" cy="270640"/>
          </a:xfrm>
        </p:grpSpPr>
        <p:pic>
          <p:nvPicPr>
            <p:cNvPr id="19483" name="Image 1">
              <a:extLst>
                <a:ext uri="{FF2B5EF4-FFF2-40B4-BE49-F238E27FC236}">
                  <a16:creationId xmlns:a16="http://schemas.microsoft.com/office/drawing/2014/main" id="{1A364322-7E74-14D3-A913-16E6AB970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8313" y="3681413"/>
              <a:ext cx="1836737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4" name="Image 28">
              <a:extLst>
                <a:ext uri="{FF2B5EF4-FFF2-40B4-BE49-F238E27FC236}">
                  <a16:creationId xmlns:a16="http://schemas.microsoft.com/office/drawing/2014/main" id="{2BBCBAEA-8C3B-E0C0-13CD-BF3EDEFF7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2654"/>
            <a:stretch>
              <a:fillRect/>
            </a:stretch>
          </p:blipFill>
          <p:spPr bwMode="auto">
            <a:xfrm>
              <a:off x="6356350" y="3679060"/>
              <a:ext cx="319088" cy="268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Accolade ouvrante 32">
            <a:extLst>
              <a:ext uri="{FF2B5EF4-FFF2-40B4-BE49-F238E27FC236}">
                <a16:creationId xmlns:a16="http://schemas.microsoft.com/office/drawing/2014/main" id="{66DCDD7A-DEB7-671B-6ACA-E48454846432}"/>
              </a:ext>
            </a:extLst>
          </p:cNvPr>
          <p:cNvSpPr/>
          <p:nvPr/>
        </p:nvSpPr>
        <p:spPr>
          <a:xfrm rot="16200000">
            <a:off x="5696744" y="2769394"/>
            <a:ext cx="436563" cy="3470275"/>
          </a:xfrm>
          <a:prstGeom prst="leftBrace">
            <a:avLst/>
          </a:prstGeom>
          <a:ln>
            <a:solidFill>
              <a:srgbClr val="FF006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9469" name="Image 2">
            <a:extLst>
              <a:ext uri="{FF2B5EF4-FFF2-40B4-BE49-F238E27FC236}">
                <a16:creationId xmlns:a16="http://schemas.microsoft.com/office/drawing/2014/main" id="{40578B64-60B3-04FD-8BC4-B5A33C84CF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838" y="4030663"/>
            <a:ext cx="317500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ZoneTexte 37">
            <a:extLst>
              <a:ext uri="{FF2B5EF4-FFF2-40B4-BE49-F238E27FC236}">
                <a16:creationId xmlns:a16="http://schemas.microsoft.com/office/drawing/2014/main" id="{4206BA05-05B3-57EA-EEDA-2978C4F73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4963" y="4773613"/>
            <a:ext cx="1000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6 + 2</a:t>
            </a:r>
          </a:p>
        </p:txBody>
      </p:sp>
      <p:sp>
        <p:nvSpPr>
          <p:cNvPr id="30" name="Rectangle à coins arrondis 25">
            <a:extLst>
              <a:ext uri="{FF2B5EF4-FFF2-40B4-BE49-F238E27FC236}">
                <a16:creationId xmlns:a16="http://schemas.microsoft.com/office/drawing/2014/main" id="{37C00767-787D-6E6A-03EA-647FC4C5E08C}"/>
              </a:ext>
            </a:extLst>
          </p:cNvPr>
          <p:cNvSpPr/>
          <p:nvPr/>
        </p:nvSpPr>
        <p:spPr bwMode="auto">
          <a:xfrm>
            <a:off x="1871663" y="3905250"/>
            <a:ext cx="1425575" cy="1331913"/>
          </a:xfrm>
          <a:prstGeom prst="wedgeRectCallout">
            <a:avLst>
              <a:gd name="adj1" fmla="val -63000"/>
              <a:gd name="adj2" fmla="val -1221"/>
            </a:avLst>
          </a:prstGeom>
          <a:noFill/>
          <a:ln w="19050">
            <a:solidFill>
              <a:srgbClr val="FF00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fr-FR"/>
          </a:p>
        </p:txBody>
      </p:sp>
      <p:sp>
        <p:nvSpPr>
          <p:cNvPr id="19472" name="Text Box 2">
            <a:extLst>
              <a:ext uri="{FF2B5EF4-FFF2-40B4-BE49-F238E27FC236}">
                <a16:creationId xmlns:a16="http://schemas.microsoft.com/office/drawing/2014/main" id="{0EC9F79D-AE2D-1383-A5C1-467E5D258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3913188"/>
            <a:ext cx="14128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6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7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7 </a:t>
            </a:r>
            <a:r>
              <a:rPr lang="fr-FR" altLang="fr-FR" sz="1800" b="1">
                <a:solidFill>
                  <a:srgbClr val="FF0066"/>
                </a:solidFill>
                <a:latin typeface="Verdana" panose="020B0604030504040204" pitchFamily="34" charset="0"/>
              </a:rPr>
              <a:t>+ 1</a:t>
            </a:r>
            <a:r>
              <a:rPr lang="fr-FR" altLang="fr-FR" sz="1800">
                <a:solidFill>
                  <a:srgbClr val="FF0066"/>
                </a:solidFill>
                <a:latin typeface="Verdana" panose="020B0604030504040204" pitchFamily="34" charset="0"/>
              </a:rPr>
              <a:t> = 8</a:t>
            </a:r>
          </a:p>
        </p:txBody>
      </p:sp>
      <p:pic>
        <p:nvPicPr>
          <p:cNvPr id="19473" name="Image 4">
            <a:extLst>
              <a:ext uri="{FF2B5EF4-FFF2-40B4-BE49-F238E27FC236}">
                <a16:creationId xmlns:a16="http://schemas.microsoft.com/office/drawing/2014/main" id="{5103CE6D-433B-DE0F-17AA-2457D6D6A7CE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040188"/>
            <a:ext cx="1609725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Image 4">
            <a:extLst>
              <a:ext uri="{FF2B5EF4-FFF2-40B4-BE49-F238E27FC236}">
                <a16:creationId xmlns:a16="http://schemas.microsoft.com/office/drawing/2014/main" id="{BB48E01F-E84A-038C-D893-EDDBFE6432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489200"/>
            <a:ext cx="2209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5" name="Image 1">
            <a:extLst>
              <a:ext uri="{FF2B5EF4-FFF2-40B4-BE49-F238E27FC236}">
                <a16:creationId xmlns:a16="http://schemas.microsoft.com/office/drawing/2014/main" id="{DE086BE5-3F74-F1D1-84BB-3BA94E52381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1893888"/>
            <a:ext cx="468313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76" name="Groupe 1">
            <a:extLst>
              <a:ext uri="{FF2B5EF4-FFF2-40B4-BE49-F238E27FC236}">
                <a16:creationId xmlns:a16="http://schemas.microsoft.com/office/drawing/2014/main" id="{5E422378-CF09-BEB2-8947-BDB28D74C936}"/>
              </a:ext>
            </a:extLst>
          </p:cNvPr>
          <p:cNvGrpSpPr>
            <a:grpSpLocks/>
          </p:cNvGrpSpPr>
          <p:nvPr/>
        </p:nvGrpSpPr>
        <p:grpSpPr bwMode="auto">
          <a:xfrm>
            <a:off x="2671763" y="1008063"/>
            <a:ext cx="1047750" cy="288925"/>
            <a:chOff x="2362200" y="2498060"/>
            <a:chExt cx="1047750" cy="289107"/>
          </a:xfrm>
        </p:grpSpPr>
        <p:pic>
          <p:nvPicPr>
            <p:cNvPr id="19480" name="Image 1">
              <a:hlinkClick r:id="rId13" action="ppaction://hlinksldjump"/>
              <a:extLst>
                <a:ext uri="{FF2B5EF4-FFF2-40B4-BE49-F238E27FC236}">
                  <a16:creationId xmlns:a16="http://schemas.microsoft.com/office/drawing/2014/main" id="{5CFA1743-5F32-0AF4-763D-615F88685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" t="6491" r="94749" b="5617"/>
            <a:stretch>
              <a:fillRect/>
            </a:stretch>
          </p:blipFill>
          <p:spPr bwMode="auto">
            <a:xfrm>
              <a:off x="2713073" y="2503234"/>
              <a:ext cx="303301" cy="2839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1" name="Image 13">
              <a:hlinkClick r:id="rId15" action="ppaction://hlinksldjump"/>
              <a:extLst>
                <a:ext uri="{FF2B5EF4-FFF2-40B4-BE49-F238E27FC236}">
                  <a16:creationId xmlns:a16="http://schemas.microsoft.com/office/drawing/2014/main" id="{984F4AD9-4C97-6E70-3555-921ACC5A1C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0" t="5202" b="8336"/>
            <a:stretch>
              <a:fillRect/>
            </a:stretch>
          </p:blipFill>
          <p:spPr bwMode="auto">
            <a:xfrm>
              <a:off x="3103190" y="2498060"/>
              <a:ext cx="306760" cy="275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82" name="Image 2">
              <a:hlinkClick r:id="rId16" action="ppaction://hlinksldjump"/>
              <a:extLst>
                <a:ext uri="{FF2B5EF4-FFF2-40B4-BE49-F238E27FC236}">
                  <a16:creationId xmlns:a16="http://schemas.microsoft.com/office/drawing/2014/main" id="{942B74ED-C5D7-C60A-10E0-CCADEFF71A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10" t="6697" b="5919"/>
            <a:stretch>
              <a:fillRect/>
            </a:stretch>
          </p:blipFill>
          <p:spPr bwMode="auto">
            <a:xfrm>
              <a:off x="2362200" y="2505075"/>
              <a:ext cx="309679" cy="28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477" name="Groupe 2">
            <a:extLst>
              <a:ext uri="{FF2B5EF4-FFF2-40B4-BE49-F238E27FC236}">
                <a16:creationId xmlns:a16="http://schemas.microsoft.com/office/drawing/2014/main" id="{A4B0F395-8B5F-CDF2-AA47-55FF6CD77E1E}"/>
              </a:ext>
            </a:extLst>
          </p:cNvPr>
          <p:cNvGrpSpPr>
            <a:grpSpLocks/>
          </p:cNvGrpSpPr>
          <p:nvPr/>
        </p:nvGrpSpPr>
        <p:grpSpPr bwMode="auto">
          <a:xfrm>
            <a:off x="6846888" y="127000"/>
            <a:ext cx="2060575" cy="1044575"/>
            <a:chOff x="6988885" y="177392"/>
            <a:chExt cx="2059865" cy="1044984"/>
          </a:xfrm>
        </p:grpSpPr>
        <p:pic>
          <p:nvPicPr>
            <p:cNvPr id="19478" name="Image 3" descr="Une image contenant symbole, logo, Graphique, Police&#10;&#10;Description générée automatiquement">
              <a:extLst>
                <a:ext uri="{FF2B5EF4-FFF2-40B4-BE49-F238E27FC236}">
                  <a16:creationId xmlns:a16="http://schemas.microsoft.com/office/drawing/2014/main" id="{3C05DB8D-7DD7-27F5-3BA4-E821CF7621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20" t="14146" r="12944" b="9834"/>
            <a:stretch>
              <a:fillRect/>
            </a:stretch>
          </p:blipFill>
          <p:spPr bwMode="auto">
            <a:xfrm>
              <a:off x="6988885" y="184882"/>
              <a:ext cx="1077398" cy="1037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7" descr="Une image contenant symbole, Graphique, logo, Police&#10;&#10;Description générée automatiquement">
              <a:extLst>
                <a:ext uri="{FF2B5EF4-FFF2-40B4-BE49-F238E27FC236}">
                  <a16:creationId xmlns:a16="http://schemas.microsoft.com/office/drawing/2014/main" id="{0ACBAC96-DB08-9A87-947C-36592BE5E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12706" t="10250" r="12229" b="9862"/>
            <a:stretch/>
          </p:blipFill>
          <p:spPr>
            <a:xfrm>
              <a:off x="7971353" y="177392"/>
              <a:ext cx="1077397" cy="103863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5389</TotalTime>
  <Words>881</Words>
  <Application>Microsoft Office PowerPoint</Application>
  <PresentationFormat>Affichage à l'écran (4:3)</PresentationFormat>
  <Paragraphs>210</Paragraphs>
  <Slides>33</Slides>
  <Notes>33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41" baseType="lpstr">
      <vt:lpstr>Arial</vt:lpstr>
      <vt:lpstr>ＭＳ Ｐゴシック</vt:lpstr>
      <vt:lpstr>Calibri</vt:lpstr>
      <vt:lpstr>Trebuchet MS</vt:lpstr>
      <vt:lpstr>Verdana</vt:lpstr>
      <vt:lpstr>Comic Sans MS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Utilisateur de la version d'évaluation de Office 2004</dc:creator>
  <cp:lastModifiedBy>Pelisse.Laetitia</cp:lastModifiedBy>
  <cp:revision>375</cp:revision>
  <dcterms:created xsi:type="dcterms:W3CDTF">2020-12-28T16:28:56Z</dcterms:created>
  <dcterms:modified xsi:type="dcterms:W3CDTF">2025-03-11T15:39:01Z</dcterms:modified>
</cp:coreProperties>
</file>