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65" r:id="rId2"/>
    <p:sldId id="332" r:id="rId3"/>
    <p:sldId id="388" r:id="rId4"/>
    <p:sldId id="389" r:id="rId5"/>
    <p:sldId id="390" r:id="rId6"/>
    <p:sldId id="391" r:id="rId7"/>
    <p:sldId id="392" r:id="rId8"/>
    <p:sldId id="339" r:id="rId9"/>
    <p:sldId id="397" r:id="rId10"/>
    <p:sldId id="398" r:id="rId11"/>
    <p:sldId id="399" r:id="rId12"/>
    <p:sldId id="400" r:id="rId13"/>
    <p:sldId id="401" r:id="rId14"/>
    <p:sldId id="312" r:id="rId15"/>
    <p:sldId id="393" r:id="rId16"/>
    <p:sldId id="395" r:id="rId17"/>
    <p:sldId id="408" r:id="rId18"/>
    <p:sldId id="396" r:id="rId19"/>
    <p:sldId id="450" r:id="rId20"/>
    <p:sldId id="451" r:id="rId21"/>
    <p:sldId id="410" r:id="rId22"/>
    <p:sldId id="394" r:id="rId23"/>
    <p:sldId id="453" r:id="rId24"/>
    <p:sldId id="454" r:id="rId25"/>
    <p:sldId id="455" r:id="rId26"/>
    <p:sldId id="403" r:id="rId27"/>
    <p:sldId id="402" r:id="rId28"/>
    <p:sldId id="456" r:id="rId29"/>
    <p:sldId id="457" r:id="rId30"/>
    <p:sldId id="458" r:id="rId31"/>
    <p:sldId id="342" r:id="rId32"/>
    <p:sldId id="405" r:id="rId33"/>
    <p:sldId id="406" r:id="rId34"/>
    <p:sldId id="407" r:id="rId35"/>
    <p:sldId id="459" r:id="rId36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on.Flor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6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8F00C-4329-4BBC-9C29-E702CD8B46B0}" v="5" dt="2023-09-15T12:45:35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83" autoAdjust="0"/>
  </p:normalViewPr>
  <p:slideViewPr>
    <p:cSldViewPr snapToGrid="0" snapToObjects="1"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ochon.Joanne" userId="f1a2cffb-83ad-4cb2-836a-85d8a47a1e7c" providerId="ADAL" clId="{3DF8F00C-4329-4BBC-9C29-E702CD8B46B0}"/>
    <pc:docChg chg="undo custSel addSld delSld modSld">
      <pc:chgData name="Perochon.Joanne" userId="f1a2cffb-83ad-4cb2-836a-85d8a47a1e7c" providerId="ADAL" clId="{3DF8F00C-4329-4BBC-9C29-E702CD8B46B0}" dt="2023-09-21T09:05:18.725" v="847" actId="47"/>
      <pc:docMkLst>
        <pc:docMk/>
      </pc:docMkLst>
      <pc:sldChg chg="modSp">
        <pc:chgData name="Perochon.Joanne" userId="f1a2cffb-83ad-4cb2-836a-85d8a47a1e7c" providerId="ADAL" clId="{3DF8F00C-4329-4BBC-9C29-E702CD8B46B0}" dt="2023-09-15T12:45:35.908" v="843"/>
        <pc:sldMkLst>
          <pc:docMk/>
          <pc:sldMk cId="0" sldId="365"/>
        </pc:sldMkLst>
        <pc:picChg chg="mod">
          <ac:chgData name="Perochon.Joanne" userId="f1a2cffb-83ad-4cb2-836a-85d8a47a1e7c" providerId="ADAL" clId="{3DF8F00C-4329-4BBC-9C29-E702CD8B46B0}" dt="2023-09-15T12:45:29.375" v="842"/>
          <ac:picMkLst>
            <pc:docMk/>
            <pc:sldMk cId="0" sldId="365"/>
            <ac:picMk id="3078" creationId="{182B7A26-49BE-7539-4350-A8C45FDFB2FD}"/>
          </ac:picMkLst>
        </pc:picChg>
        <pc:picChg chg="mod">
          <ac:chgData name="Perochon.Joanne" userId="f1a2cffb-83ad-4cb2-836a-85d8a47a1e7c" providerId="ADAL" clId="{3DF8F00C-4329-4BBC-9C29-E702CD8B46B0}" dt="2023-09-15T12:45:00.830" v="839"/>
          <ac:picMkLst>
            <pc:docMk/>
            <pc:sldMk cId="0" sldId="365"/>
            <ac:picMk id="3079" creationId="{421A1901-75EA-9FA1-9331-000409A5A0A2}"/>
          </ac:picMkLst>
        </pc:picChg>
        <pc:picChg chg="mod">
          <ac:chgData name="Perochon.Joanne" userId="f1a2cffb-83ad-4cb2-836a-85d8a47a1e7c" providerId="ADAL" clId="{3DF8F00C-4329-4BBC-9C29-E702CD8B46B0}" dt="2023-09-15T12:45:35.908" v="843"/>
          <ac:picMkLst>
            <pc:docMk/>
            <pc:sldMk cId="0" sldId="365"/>
            <ac:picMk id="3080" creationId="{ADC8E6EA-96CB-B368-295E-1B5302F54F24}"/>
          </ac:picMkLst>
        </pc:picChg>
        <pc:picChg chg="mod">
          <ac:chgData name="Perochon.Joanne" userId="f1a2cffb-83ad-4cb2-836a-85d8a47a1e7c" providerId="ADAL" clId="{3DF8F00C-4329-4BBC-9C29-E702CD8B46B0}" dt="2023-09-15T12:45:15.124" v="841"/>
          <ac:picMkLst>
            <pc:docMk/>
            <pc:sldMk cId="0" sldId="365"/>
            <ac:picMk id="3087" creationId="{8D8263A2-6054-DA9F-ACB2-AD160AD4384F}"/>
          </ac:picMkLst>
        </pc:picChg>
        <pc:picChg chg="mod">
          <ac:chgData name="Perochon.Joanne" userId="f1a2cffb-83ad-4cb2-836a-85d8a47a1e7c" providerId="ADAL" clId="{3DF8F00C-4329-4BBC-9C29-E702CD8B46B0}" dt="2023-09-15T12:45:07.548" v="840"/>
          <ac:picMkLst>
            <pc:docMk/>
            <pc:sldMk cId="0" sldId="365"/>
            <ac:picMk id="3088" creationId="{B55998B2-CAFD-3F57-A549-68ECAE41839A}"/>
          </ac:picMkLst>
        </pc:picChg>
      </pc:sldChg>
      <pc:sldChg chg="modNotesTx">
        <pc:chgData name="Perochon.Joanne" userId="f1a2cffb-83ad-4cb2-836a-85d8a47a1e7c" providerId="ADAL" clId="{3DF8F00C-4329-4BBC-9C29-E702CD8B46B0}" dt="2023-09-15T12:24:13.033" v="531" actId="20577"/>
        <pc:sldMkLst>
          <pc:docMk/>
          <pc:sldMk cId="0" sldId="390"/>
        </pc:sldMkLst>
      </pc:sldChg>
      <pc:sldChg chg="modNotesTx">
        <pc:chgData name="Perochon.Joanne" userId="f1a2cffb-83ad-4cb2-836a-85d8a47a1e7c" providerId="ADAL" clId="{3DF8F00C-4329-4BBC-9C29-E702CD8B46B0}" dt="2023-09-15T12:24:20.154" v="532" actId="20577"/>
        <pc:sldMkLst>
          <pc:docMk/>
          <pc:sldMk cId="0" sldId="392"/>
        </pc:sldMkLst>
      </pc:sldChg>
      <pc:sldChg chg="modNotesTx">
        <pc:chgData name="Perochon.Joanne" userId="f1a2cffb-83ad-4cb2-836a-85d8a47a1e7c" providerId="ADAL" clId="{3DF8F00C-4329-4BBC-9C29-E702CD8B46B0}" dt="2023-09-15T12:25:35.935" v="536" actId="20577"/>
        <pc:sldMkLst>
          <pc:docMk/>
          <pc:sldMk cId="0" sldId="395"/>
        </pc:sldMkLst>
      </pc:sldChg>
      <pc:sldChg chg="modNotesTx">
        <pc:chgData name="Perochon.Joanne" userId="f1a2cffb-83ad-4cb2-836a-85d8a47a1e7c" providerId="ADAL" clId="{3DF8F00C-4329-4BBC-9C29-E702CD8B46B0}" dt="2023-09-15T12:24:35.536" v="533" actId="20577"/>
        <pc:sldMkLst>
          <pc:docMk/>
          <pc:sldMk cId="0" sldId="398"/>
        </pc:sldMkLst>
      </pc:sldChg>
      <pc:sldChg chg="modNotesTx">
        <pc:chgData name="Perochon.Joanne" userId="f1a2cffb-83ad-4cb2-836a-85d8a47a1e7c" providerId="ADAL" clId="{3DF8F00C-4329-4BBC-9C29-E702CD8B46B0}" dt="2023-09-15T12:24:55.356" v="534" actId="20577"/>
        <pc:sldMkLst>
          <pc:docMk/>
          <pc:sldMk cId="0" sldId="399"/>
        </pc:sldMkLst>
      </pc:sldChg>
      <pc:sldChg chg="modNotesTx">
        <pc:chgData name="Perochon.Joanne" userId="f1a2cffb-83ad-4cb2-836a-85d8a47a1e7c" providerId="ADAL" clId="{3DF8F00C-4329-4BBC-9C29-E702CD8B46B0}" dt="2023-09-15T12:25:11.237" v="535" actId="20577"/>
        <pc:sldMkLst>
          <pc:docMk/>
          <pc:sldMk cId="0" sldId="401"/>
        </pc:sldMkLst>
      </pc:sldChg>
      <pc:sldChg chg="modNotesTx">
        <pc:chgData name="Perochon.Joanne" userId="f1a2cffb-83ad-4cb2-836a-85d8a47a1e7c" providerId="ADAL" clId="{3DF8F00C-4329-4BBC-9C29-E702CD8B46B0}" dt="2023-09-15T12:30:03.238" v="837" actId="20577"/>
        <pc:sldMkLst>
          <pc:docMk/>
          <pc:sldMk cId="0" sldId="406"/>
        </pc:sldMkLst>
      </pc:sldChg>
      <pc:sldChg chg="modNotesTx">
        <pc:chgData name="Perochon.Joanne" userId="f1a2cffb-83ad-4cb2-836a-85d8a47a1e7c" providerId="ADAL" clId="{3DF8F00C-4329-4BBC-9C29-E702CD8B46B0}" dt="2023-09-15T12:30:24.474" v="838" actId="20577"/>
        <pc:sldMkLst>
          <pc:docMk/>
          <pc:sldMk cId="0" sldId="407"/>
        </pc:sldMkLst>
      </pc:sldChg>
      <pc:sldChg chg="modNotesTx">
        <pc:chgData name="Perochon.Joanne" userId="f1a2cffb-83ad-4cb2-836a-85d8a47a1e7c" providerId="ADAL" clId="{3DF8F00C-4329-4BBC-9C29-E702CD8B46B0}" dt="2023-09-15T12:25:45.860" v="538" actId="20577"/>
        <pc:sldMkLst>
          <pc:docMk/>
          <pc:sldMk cId="0" sldId="408"/>
        </pc:sldMkLst>
      </pc:sldChg>
      <pc:sldChg chg="modNotesTx">
        <pc:chgData name="Perochon.Joanne" userId="f1a2cffb-83ad-4cb2-836a-85d8a47a1e7c" providerId="ADAL" clId="{3DF8F00C-4329-4BBC-9C29-E702CD8B46B0}" dt="2023-09-15T12:26:01.988" v="539" actId="20577"/>
        <pc:sldMkLst>
          <pc:docMk/>
          <pc:sldMk cId="0" sldId="410"/>
        </pc:sldMkLst>
      </pc:sldChg>
      <pc:sldChg chg="add del modNotesTx">
        <pc:chgData name="Perochon.Joanne" userId="f1a2cffb-83ad-4cb2-836a-85d8a47a1e7c" providerId="ADAL" clId="{3DF8F00C-4329-4BBC-9C29-E702CD8B46B0}" dt="2023-09-21T09:05:18.725" v="847" actId="47"/>
        <pc:sldMkLst>
          <pc:docMk/>
          <pc:sldMk cId="0" sldId="452"/>
        </pc:sldMkLst>
      </pc:sldChg>
      <pc:sldChg chg="modNotesTx">
        <pc:chgData name="Perochon.Joanne" userId="f1a2cffb-83ad-4cb2-836a-85d8a47a1e7c" providerId="ADAL" clId="{3DF8F00C-4329-4BBC-9C29-E702CD8B46B0}" dt="2023-09-15T12:29:47.100" v="835" actId="20577"/>
        <pc:sldMkLst>
          <pc:docMk/>
          <pc:sldMk cId="0" sldId="455"/>
        </pc:sldMkLst>
      </pc:sldChg>
      <pc:sldChg chg="modNotesTx">
        <pc:chgData name="Perochon.Joanne" userId="f1a2cffb-83ad-4cb2-836a-85d8a47a1e7c" providerId="ADAL" clId="{3DF8F00C-4329-4BBC-9C29-E702CD8B46B0}" dt="2023-09-15T12:29:56.071" v="836" actId="20577"/>
        <pc:sldMkLst>
          <pc:docMk/>
          <pc:sldMk cId="0" sldId="4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547FEBB-D1BB-B39B-7F25-34FCE7973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DD90AC-19BE-44BD-66FF-DCAA56158E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153823-59C2-4254-A9FD-61D4B25D026B}" type="datetime1">
              <a:rPr lang="fr-FR" altLang="fr-FR"/>
              <a:pPr>
                <a:defRPr/>
              </a:pPr>
              <a:t>21/09/2023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C0261842-0147-89EE-1FA7-6B17F13327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F2C074E4-2BF7-E558-A0F3-604750A54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C0F7A1-A584-CD04-3DF1-0B75BBA963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9BD937-7E0D-F3B8-484A-3052896F7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CE4930-7B86-4573-9853-7B732758F0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2B0C9AD2-80F9-7DCC-87DB-F37B33BF9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6BCFB2-13EE-482A-970B-8EA39B2BB75E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5DCDD86D-674C-AB03-F0D0-3B1EC20D1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24883877-C977-03E9-08C3-A69E0163F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94FFF8B6-66CF-A253-916A-B4996925B0C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6BB654B6-CACE-1265-EC1A-E2641C009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98EC86D-6156-4197-BE7F-5D64938F030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fr-FR" altLang="fr-FR"/>
          </a:p>
        </p:txBody>
      </p:sp>
      <p:sp>
        <p:nvSpPr>
          <p:cNvPr id="22532" name="Text Box 1">
            <a:extLst>
              <a:ext uri="{FF2B5EF4-FFF2-40B4-BE49-F238E27FC236}">
                <a16:creationId xmlns:a16="http://schemas.microsoft.com/office/drawing/2014/main" id="{6AB576A3-E2AD-AF48-F616-81650F151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Text Box 2">
            <a:extLst>
              <a:ext uri="{FF2B5EF4-FFF2-40B4-BE49-F238E27FC236}">
                <a16:creationId xmlns:a16="http://schemas.microsoft.com/office/drawing/2014/main" id="{655BCD4D-6061-D91F-825C-98C955173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D064D25-3221-35BA-2829-D26F096F21B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EDA9D60D-1928-87FA-54D8-14BC25632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CB635D5-6DD6-412D-A8CB-9F0ED8C595E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fr-FR" altLang="fr-FR"/>
          </a:p>
        </p:txBody>
      </p:sp>
      <p:sp>
        <p:nvSpPr>
          <p:cNvPr id="24580" name="Text Box 1">
            <a:extLst>
              <a:ext uri="{FF2B5EF4-FFF2-40B4-BE49-F238E27FC236}">
                <a16:creationId xmlns:a16="http://schemas.microsoft.com/office/drawing/2014/main" id="{3771EA48-68FD-F656-3744-EF631BD96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Text Box 2">
            <a:extLst>
              <a:ext uri="{FF2B5EF4-FFF2-40B4-BE49-F238E27FC236}">
                <a16:creationId xmlns:a16="http://schemas.microsoft.com/office/drawing/2014/main" id="{43B03C2C-49F9-412E-524A-AA299E075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B945FD05-1BB7-DDFF-BDFF-339425B1ED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A44504D2-43F9-15C9-7D5B-9A9B4EAD5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671A470-C656-4177-8A4B-A60B68EB3563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fr-FR" altLang="fr-FR"/>
          </a:p>
        </p:txBody>
      </p:sp>
      <p:sp>
        <p:nvSpPr>
          <p:cNvPr id="26628" name="Text Box 1">
            <a:extLst>
              <a:ext uri="{FF2B5EF4-FFF2-40B4-BE49-F238E27FC236}">
                <a16:creationId xmlns:a16="http://schemas.microsoft.com/office/drawing/2014/main" id="{1B353CE5-E7FF-8068-4913-0D4418CB90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Text Box 2">
            <a:extLst>
              <a:ext uri="{FF2B5EF4-FFF2-40B4-BE49-F238E27FC236}">
                <a16:creationId xmlns:a16="http://schemas.microsoft.com/office/drawing/2014/main" id="{9E3400BB-EF42-8D0A-1792-E0979C37D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FA5B3174-4D57-5465-B3F6-A68D2A86F7D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E5E11CBA-2AB9-8857-B5DD-1EE0F6566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8594FB9-0434-47DE-8EDE-1F921724BD7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fr-FR" altLang="fr-FR"/>
          </a:p>
        </p:txBody>
      </p:sp>
      <p:sp>
        <p:nvSpPr>
          <p:cNvPr id="28676" name="Text Box 1">
            <a:extLst>
              <a:ext uri="{FF2B5EF4-FFF2-40B4-BE49-F238E27FC236}">
                <a16:creationId xmlns:a16="http://schemas.microsoft.com/office/drawing/2014/main" id="{5F5184D9-6F41-60A5-66B6-347F6040DA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Text Box 2">
            <a:extLst>
              <a:ext uri="{FF2B5EF4-FFF2-40B4-BE49-F238E27FC236}">
                <a16:creationId xmlns:a16="http://schemas.microsoft.com/office/drawing/2014/main" id="{56E4EEF4-B09E-9FB6-37EC-E6EE044E0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4707391A-2E82-CCC8-7C59-66F440074A4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B8657D0E-0475-CF2E-5574-8CC46922DE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5DF422C-9891-4F58-964F-FFA076141AEE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fr-FR" altLang="fr-FR"/>
          </a:p>
        </p:txBody>
      </p:sp>
      <p:sp>
        <p:nvSpPr>
          <p:cNvPr id="30724" name="Text Box 1">
            <a:extLst>
              <a:ext uri="{FF2B5EF4-FFF2-40B4-BE49-F238E27FC236}">
                <a16:creationId xmlns:a16="http://schemas.microsoft.com/office/drawing/2014/main" id="{F007F5CB-6F39-7550-5BB4-6247FC831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Text Box 2">
            <a:extLst>
              <a:ext uri="{FF2B5EF4-FFF2-40B4-BE49-F238E27FC236}">
                <a16:creationId xmlns:a16="http://schemas.microsoft.com/office/drawing/2014/main" id="{C5A5FCFC-F12A-B3AD-8F11-B0B0A285A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CF3872AE-D738-A039-FBE5-896EE3D451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1A658209-4182-4AEB-9173-35A4C89DD0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BACA29F-D894-4A3D-A9DC-890A436E385A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fr-FR" altLang="fr-FR"/>
          </a:p>
        </p:txBody>
      </p:sp>
      <p:sp>
        <p:nvSpPr>
          <p:cNvPr id="32772" name="Text Box 1">
            <a:extLst>
              <a:ext uri="{FF2B5EF4-FFF2-40B4-BE49-F238E27FC236}">
                <a16:creationId xmlns:a16="http://schemas.microsoft.com/office/drawing/2014/main" id="{B09DB986-0802-9691-7807-B24ECF0F3F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Text Box 2">
            <a:extLst>
              <a:ext uri="{FF2B5EF4-FFF2-40B4-BE49-F238E27FC236}">
                <a16:creationId xmlns:a16="http://schemas.microsoft.com/office/drawing/2014/main" id="{F127957E-3666-C261-B7A6-BAFA0166B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D7B2F06F-3DE4-F85B-6235-6170DD6D8D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3DEAC500-6096-6723-E5EF-2048B661A4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F9B40B8-A64F-4BF1-B37E-455603649172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fr-FR" altLang="fr-FR"/>
          </a:p>
        </p:txBody>
      </p:sp>
      <p:sp>
        <p:nvSpPr>
          <p:cNvPr id="34820" name="Text Box 1">
            <a:extLst>
              <a:ext uri="{FF2B5EF4-FFF2-40B4-BE49-F238E27FC236}">
                <a16:creationId xmlns:a16="http://schemas.microsoft.com/office/drawing/2014/main" id="{88AF269F-D20F-299E-5300-9D680D73A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Text Box 2">
            <a:extLst>
              <a:ext uri="{FF2B5EF4-FFF2-40B4-BE49-F238E27FC236}">
                <a16:creationId xmlns:a16="http://schemas.microsoft.com/office/drawing/2014/main" id="{60D77B01-7997-8416-8CDA-1BD113406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A292C708-764F-7CC2-043D-C555D92C4C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723CC976-0692-F1A3-DDB9-90E719F29B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BFDC7F3-01CA-4ECE-AD3D-1D76709D6CB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fr-FR" altLang="fr-FR"/>
          </a:p>
        </p:txBody>
      </p:sp>
      <p:sp>
        <p:nvSpPr>
          <p:cNvPr id="36868" name="Text Box 1">
            <a:extLst>
              <a:ext uri="{FF2B5EF4-FFF2-40B4-BE49-F238E27FC236}">
                <a16:creationId xmlns:a16="http://schemas.microsoft.com/office/drawing/2014/main" id="{AEFD0D0A-98CF-8E52-4179-60B28F606E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2">
            <a:extLst>
              <a:ext uri="{FF2B5EF4-FFF2-40B4-BE49-F238E27FC236}">
                <a16:creationId xmlns:a16="http://schemas.microsoft.com/office/drawing/2014/main" id="{7DEC8BD7-CA3B-B3C4-B867-DE5968F64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36A04854-893D-DF46-0785-AFAC777E288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8055DE0D-D137-20FD-EBF8-0A7A474C5E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6960DDA-74B3-4E26-9496-5B0F5DC43CA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fr-FR" altLang="fr-FR"/>
          </a:p>
        </p:txBody>
      </p:sp>
      <p:sp>
        <p:nvSpPr>
          <p:cNvPr id="38916" name="Text Box 1">
            <a:extLst>
              <a:ext uri="{FF2B5EF4-FFF2-40B4-BE49-F238E27FC236}">
                <a16:creationId xmlns:a16="http://schemas.microsoft.com/office/drawing/2014/main" id="{E0FEF3A1-1EF8-EB38-1F2B-2835C560F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2">
            <a:extLst>
              <a:ext uri="{FF2B5EF4-FFF2-40B4-BE49-F238E27FC236}">
                <a16:creationId xmlns:a16="http://schemas.microsoft.com/office/drawing/2014/main" id="{1FAC9915-5CDF-28DA-C5B8-31AD154FA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47740E3D-207E-FB63-6F67-7F6EFAAA7D2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A6537033-0E68-ACC6-8F95-9D333610C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A926C06-78DE-4F46-B053-13D28A7684B2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19</a:t>
            </a:fld>
            <a:endParaRPr lang="fr-FR" altLang="fr-FR"/>
          </a:p>
        </p:txBody>
      </p:sp>
      <p:sp>
        <p:nvSpPr>
          <p:cNvPr id="40964" name="Text Box 1">
            <a:extLst>
              <a:ext uri="{FF2B5EF4-FFF2-40B4-BE49-F238E27FC236}">
                <a16:creationId xmlns:a16="http://schemas.microsoft.com/office/drawing/2014/main" id="{AE278F33-1D2F-527B-8E94-05FC706644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Text Box 2">
            <a:extLst>
              <a:ext uri="{FF2B5EF4-FFF2-40B4-BE49-F238E27FC236}">
                <a16:creationId xmlns:a16="http://schemas.microsoft.com/office/drawing/2014/main" id="{58004B0A-7D62-96FE-BC7B-A930D7451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37DA4EB9-2495-28E4-7190-E7F2CD9E3AF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632FDB22-AC5C-0672-6721-BA513E009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B47C0D8-6291-4CEE-B6E1-70BCE2D01D83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fr-FR" altLang="fr-FR"/>
          </a:p>
        </p:txBody>
      </p:sp>
      <p:sp>
        <p:nvSpPr>
          <p:cNvPr id="6148" name="Text Box 1">
            <a:extLst>
              <a:ext uri="{FF2B5EF4-FFF2-40B4-BE49-F238E27FC236}">
                <a16:creationId xmlns:a16="http://schemas.microsoft.com/office/drawing/2014/main" id="{CFDFFC85-1CDB-2845-3DD8-6069FCC8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2">
            <a:extLst>
              <a:ext uri="{FF2B5EF4-FFF2-40B4-BE49-F238E27FC236}">
                <a16:creationId xmlns:a16="http://schemas.microsoft.com/office/drawing/2014/main" id="{8BDEB58B-1815-4A63-8B3B-F6D39AB21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703D291C-B9B0-6F8C-F5F9-913A923753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3011" name="Rectangle 7">
            <a:extLst>
              <a:ext uri="{FF2B5EF4-FFF2-40B4-BE49-F238E27FC236}">
                <a16:creationId xmlns:a16="http://schemas.microsoft.com/office/drawing/2014/main" id="{E864DA73-3078-8BD2-6C54-A953BD8CB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EF8A672-E7D9-4561-98B8-DD8169A92A3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fr-FR" altLang="fr-FR"/>
          </a:p>
        </p:txBody>
      </p:sp>
      <p:sp>
        <p:nvSpPr>
          <p:cNvPr id="43012" name="Text Box 1">
            <a:extLst>
              <a:ext uri="{FF2B5EF4-FFF2-40B4-BE49-F238E27FC236}">
                <a16:creationId xmlns:a16="http://schemas.microsoft.com/office/drawing/2014/main" id="{17C150A0-E061-2035-FF65-9DFF8E1CA8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Text Box 2">
            <a:extLst>
              <a:ext uri="{FF2B5EF4-FFF2-40B4-BE49-F238E27FC236}">
                <a16:creationId xmlns:a16="http://schemas.microsoft.com/office/drawing/2014/main" id="{D4D09654-F1A8-F1A6-262B-5A649B283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A5D35FF9-70EA-5A10-B230-4935B3A9EF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5059" name="Rectangle 7">
            <a:extLst>
              <a:ext uri="{FF2B5EF4-FFF2-40B4-BE49-F238E27FC236}">
                <a16:creationId xmlns:a16="http://schemas.microsoft.com/office/drawing/2014/main" id="{9A3FBBC0-3CFF-9531-2A67-05142966C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EF23177-9AEE-423C-A19F-FE834419E671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21</a:t>
            </a:fld>
            <a:endParaRPr lang="fr-FR" altLang="fr-FR"/>
          </a:p>
        </p:txBody>
      </p:sp>
      <p:sp>
        <p:nvSpPr>
          <p:cNvPr id="45060" name="Text Box 1">
            <a:extLst>
              <a:ext uri="{FF2B5EF4-FFF2-40B4-BE49-F238E27FC236}">
                <a16:creationId xmlns:a16="http://schemas.microsoft.com/office/drawing/2014/main" id="{0B167368-2A2D-EED8-B210-4DA366750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Text Box 2">
            <a:extLst>
              <a:ext uri="{FF2B5EF4-FFF2-40B4-BE49-F238E27FC236}">
                <a16:creationId xmlns:a16="http://schemas.microsoft.com/office/drawing/2014/main" id="{D673835C-3FC0-4195-73D8-B47411F6B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0F875F48-3659-B4A4-4680-F2B794A58E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7107" name="Rectangle 7">
            <a:extLst>
              <a:ext uri="{FF2B5EF4-FFF2-40B4-BE49-F238E27FC236}">
                <a16:creationId xmlns:a16="http://schemas.microsoft.com/office/drawing/2014/main" id="{2493E1A2-10F0-C30E-EF43-F4082D7BA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A2AA918-A93D-4089-804D-1F635FA5F701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22</a:t>
            </a:fld>
            <a:endParaRPr lang="fr-FR" altLang="fr-FR"/>
          </a:p>
        </p:txBody>
      </p:sp>
      <p:sp>
        <p:nvSpPr>
          <p:cNvPr id="47108" name="Text Box 1">
            <a:extLst>
              <a:ext uri="{FF2B5EF4-FFF2-40B4-BE49-F238E27FC236}">
                <a16:creationId xmlns:a16="http://schemas.microsoft.com/office/drawing/2014/main" id="{212554C1-1677-5FBF-E3D3-E6866F6EEE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Text Box 2">
            <a:extLst>
              <a:ext uri="{FF2B5EF4-FFF2-40B4-BE49-F238E27FC236}">
                <a16:creationId xmlns:a16="http://schemas.microsoft.com/office/drawing/2014/main" id="{03BDD5B4-C1B0-A2B3-7D28-F196B735B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6EBE7AC0-0FF1-7D3E-F467-83DEF20301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id="{51C11174-6D54-25A6-90ED-21A1BDBB1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0B6BA82-4C42-4450-809A-EE9D645EECA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23</a:t>
            </a:fld>
            <a:endParaRPr lang="fr-FR" altLang="fr-FR"/>
          </a:p>
        </p:txBody>
      </p:sp>
      <p:sp>
        <p:nvSpPr>
          <p:cNvPr id="51204" name="Text Box 1">
            <a:extLst>
              <a:ext uri="{FF2B5EF4-FFF2-40B4-BE49-F238E27FC236}">
                <a16:creationId xmlns:a16="http://schemas.microsoft.com/office/drawing/2014/main" id="{15D1F393-73D1-FA5D-8B08-23DEBD43B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Text Box 2">
            <a:extLst>
              <a:ext uri="{FF2B5EF4-FFF2-40B4-BE49-F238E27FC236}">
                <a16:creationId xmlns:a16="http://schemas.microsoft.com/office/drawing/2014/main" id="{8494E1FF-CF75-2572-0B4B-610F7AB98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ECD63D6E-C7D8-D68F-180E-84A3EAF1D9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53251" name="Rectangle 7">
            <a:extLst>
              <a:ext uri="{FF2B5EF4-FFF2-40B4-BE49-F238E27FC236}">
                <a16:creationId xmlns:a16="http://schemas.microsoft.com/office/drawing/2014/main" id="{754C8D77-AD1D-1722-C770-F422DDE5A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FAD63A8-1899-48C4-8229-9157245DBE3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24</a:t>
            </a:fld>
            <a:endParaRPr lang="fr-FR" altLang="fr-FR"/>
          </a:p>
        </p:txBody>
      </p:sp>
      <p:sp>
        <p:nvSpPr>
          <p:cNvPr id="53252" name="Text Box 1">
            <a:extLst>
              <a:ext uri="{FF2B5EF4-FFF2-40B4-BE49-F238E27FC236}">
                <a16:creationId xmlns:a16="http://schemas.microsoft.com/office/drawing/2014/main" id="{5698F542-91FE-54FF-369D-A29AB7A75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Text Box 2">
            <a:extLst>
              <a:ext uri="{FF2B5EF4-FFF2-40B4-BE49-F238E27FC236}">
                <a16:creationId xmlns:a16="http://schemas.microsoft.com/office/drawing/2014/main" id="{2F748A2F-D41A-7F29-3486-5B83B011B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CE37A918-E1EF-ACA7-30A1-B2A444CD99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55299" name="Rectangle 7">
            <a:extLst>
              <a:ext uri="{FF2B5EF4-FFF2-40B4-BE49-F238E27FC236}">
                <a16:creationId xmlns:a16="http://schemas.microsoft.com/office/drawing/2014/main" id="{40660433-E895-C308-834F-14E225DE4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1511BCB-87B4-4661-9FB5-38B8F918985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25</a:t>
            </a:fld>
            <a:endParaRPr lang="fr-FR" altLang="fr-FR"/>
          </a:p>
        </p:txBody>
      </p:sp>
      <p:sp>
        <p:nvSpPr>
          <p:cNvPr id="55300" name="Text Box 1">
            <a:extLst>
              <a:ext uri="{FF2B5EF4-FFF2-40B4-BE49-F238E27FC236}">
                <a16:creationId xmlns:a16="http://schemas.microsoft.com/office/drawing/2014/main" id="{63E050FC-57F3-0F84-4F90-BAD7E28EAE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Text Box 2">
            <a:extLst>
              <a:ext uri="{FF2B5EF4-FFF2-40B4-BE49-F238E27FC236}">
                <a16:creationId xmlns:a16="http://schemas.microsoft.com/office/drawing/2014/main" id="{ECDA4F01-FD3C-0C68-9D52-7A53FFE3B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71E00019-3D96-A8D9-D8D6-C926516787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57347" name="Rectangle 7">
            <a:extLst>
              <a:ext uri="{FF2B5EF4-FFF2-40B4-BE49-F238E27FC236}">
                <a16:creationId xmlns:a16="http://schemas.microsoft.com/office/drawing/2014/main" id="{761CD6C9-1388-5D4D-EFB4-AAECE23133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1E9E133-B02A-4EC5-8B47-094FFB7FA1D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26</a:t>
            </a:fld>
            <a:endParaRPr lang="fr-FR" altLang="fr-FR"/>
          </a:p>
        </p:txBody>
      </p:sp>
      <p:sp>
        <p:nvSpPr>
          <p:cNvPr id="57348" name="Text Box 1">
            <a:extLst>
              <a:ext uri="{FF2B5EF4-FFF2-40B4-BE49-F238E27FC236}">
                <a16:creationId xmlns:a16="http://schemas.microsoft.com/office/drawing/2014/main" id="{EF31E253-4B6F-02A8-A93E-5E05BA628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Text Box 2">
            <a:extLst>
              <a:ext uri="{FF2B5EF4-FFF2-40B4-BE49-F238E27FC236}">
                <a16:creationId xmlns:a16="http://schemas.microsoft.com/office/drawing/2014/main" id="{67A2C1C1-E8F4-48A7-A099-5071C0113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extLst>
              <a:ext uri="{FF2B5EF4-FFF2-40B4-BE49-F238E27FC236}">
                <a16:creationId xmlns:a16="http://schemas.microsoft.com/office/drawing/2014/main" id="{409CA230-2CB6-C4BE-5BD5-3410BDF119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59395" name="Rectangle 7">
            <a:extLst>
              <a:ext uri="{FF2B5EF4-FFF2-40B4-BE49-F238E27FC236}">
                <a16:creationId xmlns:a16="http://schemas.microsoft.com/office/drawing/2014/main" id="{05045A1F-E10A-54CF-F842-FE4F514A8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4FD3650-DFBA-4175-BCF4-364BC006CF6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27</a:t>
            </a:fld>
            <a:endParaRPr lang="fr-FR" altLang="fr-FR"/>
          </a:p>
        </p:txBody>
      </p:sp>
      <p:sp>
        <p:nvSpPr>
          <p:cNvPr id="59396" name="Text Box 1">
            <a:extLst>
              <a:ext uri="{FF2B5EF4-FFF2-40B4-BE49-F238E27FC236}">
                <a16:creationId xmlns:a16="http://schemas.microsoft.com/office/drawing/2014/main" id="{8A0DAA63-38D9-EC91-E600-92E25F05B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Text Box 2">
            <a:extLst>
              <a:ext uri="{FF2B5EF4-FFF2-40B4-BE49-F238E27FC236}">
                <a16:creationId xmlns:a16="http://schemas.microsoft.com/office/drawing/2014/main" id="{E07D67CC-1AC9-FB22-BD88-2F87EE013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D2D90D58-A33A-E636-3E77-7B9E88764B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1443" name="Rectangle 7">
            <a:extLst>
              <a:ext uri="{FF2B5EF4-FFF2-40B4-BE49-F238E27FC236}">
                <a16:creationId xmlns:a16="http://schemas.microsoft.com/office/drawing/2014/main" id="{43724C78-46A7-6B67-D2C9-9F8E4CFBB6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37A8AED-5742-4096-A3E1-A5CF36F91ECB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28</a:t>
            </a:fld>
            <a:endParaRPr lang="fr-FR" altLang="fr-FR"/>
          </a:p>
        </p:txBody>
      </p:sp>
      <p:sp>
        <p:nvSpPr>
          <p:cNvPr id="61444" name="Text Box 1">
            <a:extLst>
              <a:ext uri="{FF2B5EF4-FFF2-40B4-BE49-F238E27FC236}">
                <a16:creationId xmlns:a16="http://schemas.microsoft.com/office/drawing/2014/main" id="{E93BB083-A514-EBEF-E1FD-EF10B0CD8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Text Box 2">
            <a:extLst>
              <a:ext uri="{FF2B5EF4-FFF2-40B4-BE49-F238E27FC236}">
                <a16:creationId xmlns:a16="http://schemas.microsoft.com/office/drawing/2014/main" id="{E6AAE645-9AEF-CD96-7B02-7EFDD9A2B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96552CE2-E9FC-B2CA-4584-0159CB562F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3491" name="Rectangle 7">
            <a:extLst>
              <a:ext uri="{FF2B5EF4-FFF2-40B4-BE49-F238E27FC236}">
                <a16:creationId xmlns:a16="http://schemas.microsoft.com/office/drawing/2014/main" id="{A010943E-BE0E-F15F-086D-1C4888983F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41B90D3-53DC-404E-8A27-9BE81E835B0C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29</a:t>
            </a:fld>
            <a:endParaRPr lang="fr-FR" altLang="fr-FR"/>
          </a:p>
        </p:txBody>
      </p:sp>
      <p:sp>
        <p:nvSpPr>
          <p:cNvPr id="63492" name="Text Box 1">
            <a:extLst>
              <a:ext uri="{FF2B5EF4-FFF2-40B4-BE49-F238E27FC236}">
                <a16:creationId xmlns:a16="http://schemas.microsoft.com/office/drawing/2014/main" id="{7C28C926-8ACA-5488-78A5-07C8455BF3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Text Box 2">
            <a:extLst>
              <a:ext uri="{FF2B5EF4-FFF2-40B4-BE49-F238E27FC236}">
                <a16:creationId xmlns:a16="http://schemas.microsoft.com/office/drawing/2014/main" id="{A626A3EE-C03E-E40F-8FD7-1E6AB8909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514EDB95-1687-7745-6CA9-5127B0D717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8195" name="Rectangle 7">
            <a:extLst>
              <a:ext uri="{FF2B5EF4-FFF2-40B4-BE49-F238E27FC236}">
                <a16:creationId xmlns:a16="http://schemas.microsoft.com/office/drawing/2014/main" id="{804F9525-2AB7-1A7A-0133-518B8F097E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842436E-D124-4FCF-9F74-5A301AC9156F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fr-FR" altLang="fr-FR"/>
          </a:p>
        </p:txBody>
      </p:sp>
      <p:sp>
        <p:nvSpPr>
          <p:cNvPr id="8196" name="Text Box 1">
            <a:extLst>
              <a:ext uri="{FF2B5EF4-FFF2-40B4-BE49-F238E27FC236}">
                <a16:creationId xmlns:a16="http://schemas.microsoft.com/office/drawing/2014/main" id="{B22BED00-B4A2-2FB3-9B10-799D82F9A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Text Box 2">
            <a:extLst>
              <a:ext uri="{FF2B5EF4-FFF2-40B4-BE49-F238E27FC236}">
                <a16:creationId xmlns:a16="http://schemas.microsoft.com/office/drawing/2014/main" id="{11F4099D-880C-9F5A-65CB-21CF69B0A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91E6F301-94A3-AD72-AA3D-D6D848FFA4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5539" name="Rectangle 7">
            <a:extLst>
              <a:ext uri="{FF2B5EF4-FFF2-40B4-BE49-F238E27FC236}">
                <a16:creationId xmlns:a16="http://schemas.microsoft.com/office/drawing/2014/main" id="{149ADA70-3CE5-89DB-DA61-16449AE948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9CC743B-7D55-4D93-9B98-2E7F3583CA2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30</a:t>
            </a:fld>
            <a:endParaRPr lang="fr-FR" altLang="fr-FR"/>
          </a:p>
        </p:txBody>
      </p:sp>
      <p:sp>
        <p:nvSpPr>
          <p:cNvPr id="65540" name="Text Box 1">
            <a:extLst>
              <a:ext uri="{FF2B5EF4-FFF2-40B4-BE49-F238E27FC236}">
                <a16:creationId xmlns:a16="http://schemas.microsoft.com/office/drawing/2014/main" id="{85DFC998-B4F5-1D30-93CE-36853FB38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Text Box 2">
            <a:extLst>
              <a:ext uri="{FF2B5EF4-FFF2-40B4-BE49-F238E27FC236}">
                <a16:creationId xmlns:a16="http://schemas.microsoft.com/office/drawing/2014/main" id="{EFCC7F3A-D041-2E95-BFE8-1B6542836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EF2072E2-6AB2-7739-FC00-61390C29D3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7587" name="Rectangle 7">
            <a:extLst>
              <a:ext uri="{FF2B5EF4-FFF2-40B4-BE49-F238E27FC236}">
                <a16:creationId xmlns:a16="http://schemas.microsoft.com/office/drawing/2014/main" id="{BE0E7815-FC1C-038F-BF09-C8E57490B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04B77FB-616E-4FB9-BA4B-190208EB87FE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31</a:t>
            </a:fld>
            <a:endParaRPr lang="fr-FR" altLang="fr-FR"/>
          </a:p>
        </p:txBody>
      </p:sp>
      <p:sp>
        <p:nvSpPr>
          <p:cNvPr id="67588" name="Text Box 1">
            <a:extLst>
              <a:ext uri="{FF2B5EF4-FFF2-40B4-BE49-F238E27FC236}">
                <a16:creationId xmlns:a16="http://schemas.microsoft.com/office/drawing/2014/main" id="{09E495CE-31A8-F413-1404-F02B99E9A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Text Box 2">
            <a:extLst>
              <a:ext uri="{FF2B5EF4-FFF2-40B4-BE49-F238E27FC236}">
                <a16:creationId xmlns:a16="http://schemas.microsoft.com/office/drawing/2014/main" id="{B6A4851A-2D12-3EF6-E93D-C2F0C7B2C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>
            <a:extLst>
              <a:ext uri="{FF2B5EF4-FFF2-40B4-BE49-F238E27FC236}">
                <a16:creationId xmlns:a16="http://schemas.microsoft.com/office/drawing/2014/main" id="{31BF7B40-509C-F209-D8B3-2D578939D8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9635" name="Rectangle 7">
            <a:extLst>
              <a:ext uri="{FF2B5EF4-FFF2-40B4-BE49-F238E27FC236}">
                <a16:creationId xmlns:a16="http://schemas.microsoft.com/office/drawing/2014/main" id="{D1ACC0BA-5320-8F72-D172-44C7D14012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556A9E7-7EB3-4AFE-AB83-D82341306D1C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32</a:t>
            </a:fld>
            <a:endParaRPr lang="fr-FR" altLang="fr-FR"/>
          </a:p>
        </p:txBody>
      </p:sp>
      <p:sp>
        <p:nvSpPr>
          <p:cNvPr id="69636" name="Text Box 1">
            <a:extLst>
              <a:ext uri="{FF2B5EF4-FFF2-40B4-BE49-F238E27FC236}">
                <a16:creationId xmlns:a16="http://schemas.microsoft.com/office/drawing/2014/main" id="{033D175E-2C71-9ADB-A911-2CAEEC5EA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Text Box 2">
            <a:extLst>
              <a:ext uri="{FF2B5EF4-FFF2-40B4-BE49-F238E27FC236}">
                <a16:creationId xmlns:a16="http://schemas.microsoft.com/office/drawing/2014/main" id="{203D2B01-5D02-DEFA-FE0C-867FAED7E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>
            <a:extLst>
              <a:ext uri="{FF2B5EF4-FFF2-40B4-BE49-F238E27FC236}">
                <a16:creationId xmlns:a16="http://schemas.microsoft.com/office/drawing/2014/main" id="{386F864B-B583-5F1C-C732-0560939F550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71683" name="Rectangle 7">
            <a:extLst>
              <a:ext uri="{FF2B5EF4-FFF2-40B4-BE49-F238E27FC236}">
                <a16:creationId xmlns:a16="http://schemas.microsoft.com/office/drawing/2014/main" id="{05694105-76ED-513B-8A09-DA3E390431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887F520-16B0-4528-A97F-CCD695B965A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33</a:t>
            </a:fld>
            <a:endParaRPr lang="fr-FR" altLang="fr-FR"/>
          </a:p>
        </p:txBody>
      </p:sp>
      <p:sp>
        <p:nvSpPr>
          <p:cNvPr id="71684" name="Text Box 1">
            <a:extLst>
              <a:ext uri="{FF2B5EF4-FFF2-40B4-BE49-F238E27FC236}">
                <a16:creationId xmlns:a16="http://schemas.microsoft.com/office/drawing/2014/main" id="{4A33D27D-9514-D6D1-5B2C-A75DFD1F64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Text Box 2">
            <a:extLst>
              <a:ext uri="{FF2B5EF4-FFF2-40B4-BE49-F238E27FC236}">
                <a16:creationId xmlns:a16="http://schemas.microsoft.com/office/drawing/2014/main" id="{57862C2A-9124-760C-3669-975801679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>
            <a:extLst>
              <a:ext uri="{FF2B5EF4-FFF2-40B4-BE49-F238E27FC236}">
                <a16:creationId xmlns:a16="http://schemas.microsoft.com/office/drawing/2014/main" id="{D0E501AE-7992-CF49-1C7F-48BA4368C55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73731" name="Rectangle 7">
            <a:extLst>
              <a:ext uri="{FF2B5EF4-FFF2-40B4-BE49-F238E27FC236}">
                <a16:creationId xmlns:a16="http://schemas.microsoft.com/office/drawing/2014/main" id="{A2C34846-5587-7807-511C-1A671C433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115373A-AB8E-4580-ACE3-A274A3F7687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34</a:t>
            </a:fld>
            <a:endParaRPr lang="fr-FR" altLang="fr-FR"/>
          </a:p>
        </p:txBody>
      </p:sp>
      <p:sp>
        <p:nvSpPr>
          <p:cNvPr id="73732" name="Text Box 1">
            <a:extLst>
              <a:ext uri="{FF2B5EF4-FFF2-40B4-BE49-F238E27FC236}">
                <a16:creationId xmlns:a16="http://schemas.microsoft.com/office/drawing/2014/main" id="{30FFF3B2-0A30-6B11-F9C9-3ACE43C54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Text Box 2">
            <a:extLst>
              <a:ext uri="{FF2B5EF4-FFF2-40B4-BE49-F238E27FC236}">
                <a16:creationId xmlns:a16="http://schemas.microsoft.com/office/drawing/2014/main" id="{F8BCDD58-D241-B35C-AA6C-31AFA7704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>
            <a:extLst>
              <a:ext uri="{FF2B5EF4-FFF2-40B4-BE49-F238E27FC236}">
                <a16:creationId xmlns:a16="http://schemas.microsoft.com/office/drawing/2014/main" id="{39A54689-38C8-E0F7-5EF2-BEB9D30F784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75779" name="Rectangle 7">
            <a:extLst>
              <a:ext uri="{FF2B5EF4-FFF2-40B4-BE49-F238E27FC236}">
                <a16:creationId xmlns:a16="http://schemas.microsoft.com/office/drawing/2014/main" id="{BDB221BE-41C0-A86A-C6D9-A440C79143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30BCA53-DCBD-4A66-9457-0263142FC5AB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35</a:t>
            </a:fld>
            <a:endParaRPr lang="fr-FR" altLang="fr-FR"/>
          </a:p>
        </p:txBody>
      </p:sp>
      <p:sp>
        <p:nvSpPr>
          <p:cNvPr id="75780" name="Text Box 1">
            <a:extLst>
              <a:ext uri="{FF2B5EF4-FFF2-40B4-BE49-F238E27FC236}">
                <a16:creationId xmlns:a16="http://schemas.microsoft.com/office/drawing/2014/main" id="{5685780C-E91D-35F3-FA3F-11CD2A6D9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Text Box 2">
            <a:extLst>
              <a:ext uri="{FF2B5EF4-FFF2-40B4-BE49-F238E27FC236}">
                <a16:creationId xmlns:a16="http://schemas.microsoft.com/office/drawing/2014/main" id="{9CA7B879-62CF-C49B-DEE5-1C97E2D8B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B12D6F4F-2D69-5B32-A7FF-BA4EA085E4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CA95EC7F-D2F3-4A0E-857F-7667460CA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D9CCCE1-C1E1-4C30-95CA-981E651047F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4</a:t>
            </a:fld>
            <a:endParaRPr lang="fr-FR" altLang="fr-FR"/>
          </a:p>
        </p:txBody>
      </p:sp>
      <p:sp>
        <p:nvSpPr>
          <p:cNvPr id="10244" name="Text Box 1">
            <a:extLst>
              <a:ext uri="{FF2B5EF4-FFF2-40B4-BE49-F238E27FC236}">
                <a16:creationId xmlns:a16="http://schemas.microsoft.com/office/drawing/2014/main" id="{EEE05F57-DD6F-3C3A-A1A8-55048786AB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Text Box 2">
            <a:extLst>
              <a:ext uri="{FF2B5EF4-FFF2-40B4-BE49-F238E27FC236}">
                <a16:creationId xmlns:a16="http://schemas.microsoft.com/office/drawing/2014/main" id="{29763234-02ED-60E3-4BA5-F02DBDD6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41C57FA6-6DE2-A2CE-575B-0716F3B38B4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1BCEBD11-5FA7-BD47-D629-C7A5E225C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0B01478-5995-475D-9BC6-28CD33CD979B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fr-FR" altLang="fr-FR"/>
          </a:p>
        </p:txBody>
      </p:sp>
      <p:sp>
        <p:nvSpPr>
          <p:cNvPr id="12292" name="Text Box 1">
            <a:extLst>
              <a:ext uri="{FF2B5EF4-FFF2-40B4-BE49-F238E27FC236}">
                <a16:creationId xmlns:a16="http://schemas.microsoft.com/office/drawing/2014/main" id="{396ADD0C-B30B-5C84-A2C6-330E36031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Text Box 2">
            <a:extLst>
              <a:ext uri="{FF2B5EF4-FFF2-40B4-BE49-F238E27FC236}">
                <a16:creationId xmlns:a16="http://schemas.microsoft.com/office/drawing/2014/main" id="{64AABE79-3000-7B30-B29B-68E5CFFFE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4857461A-BA3D-0E62-8ED1-3179F7357C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710C9DD8-97B0-D3E5-8299-84D36509C1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40975A7-DBE3-4A5B-9B7E-4A9BD028A3D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fr-FR" altLang="fr-FR"/>
          </a:p>
        </p:txBody>
      </p:sp>
      <p:sp>
        <p:nvSpPr>
          <p:cNvPr id="14340" name="Text Box 1">
            <a:extLst>
              <a:ext uri="{FF2B5EF4-FFF2-40B4-BE49-F238E27FC236}">
                <a16:creationId xmlns:a16="http://schemas.microsoft.com/office/drawing/2014/main" id="{3026B098-79D8-EB49-1287-DD0508971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Text Box 2">
            <a:extLst>
              <a:ext uri="{FF2B5EF4-FFF2-40B4-BE49-F238E27FC236}">
                <a16:creationId xmlns:a16="http://schemas.microsoft.com/office/drawing/2014/main" id="{BF2D445F-E4C8-B65C-2067-D619BFA2C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B57A74FF-3141-BB2A-5BEA-086EC5EF0D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6387" name="Rectangle 7">
            <a:extLst>
              <a:ext uri="{FF2B5EF4-FFF2-40B4-BE49-F238E27FC236}">
                <a16:creationId xmlns:a16="http://schemas.microsoft.com/office/drawing/2014/main" id="{DCB2DEB2-F4C3-6DCD-2D0C-E446C9B217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8C9C024-62A7-4FFE-A8A6-0A290B86708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fr-FR" altLang="fr-FR"/>
          </a:p>
        </p:txBody>
      </p:sp>
      <p:sp>
        <p:nvSpPr>
          <p:cNvPr id="16388" name="Text Box 1">
            <a:extLst>
              <a:ext uri="{FF2B5EF4-FFF2-40B4-BE49-F238E27FC236}">
                <a16:creationId xmlns:a16="http://schemas.microsoft.com/office/drawing/2014/main" id="{1CFEC8BA-0048-345C-49AA-31E68B8914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Text Box 2">
            <a:extLst>
              <a:ext uri="{FF2B5EF4-FFF2-40B4-BE49-F238E27FC236}">
                <a16:creationId xmlns:a16="http://schemas.microsoft.com/office/drawing/2014/main" id="{9AB04089-7730-B061-572E-C0DDBF85F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2D00A2BD-9CDD-728E-C8A2-D961BDFB263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EA61721E-74F4-E42B-57E0-9E7F6710E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4CFDF7E-DC13-4CAF-B029-2091D6DD3DDA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fr-FR" altLang="fr-FR"/>
          </a:p>
        </p:txBody>
      </p:sp>
      <p:sp>
        <p:nvSpPr>
          <p:cNvPr id="18436" name="Text Box 1">
            <a:extLst>
              <a:ext uri="{FF2B5EF4-FFF2-40B4-BE49-F238E27FC236}">
                <a16:creationId xmlns:a16="http://schemas.microsoft.com/office/drawing/2014/main" id="{205C328C-F8F0-FECB-E795-6B9F738DD7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Text Box 2">
            <a:extLst>
              <a:ext uri="{FF2B5EF4-FFF2-40B4-BE49-F238E27FC236}">
                <a16:creationId xmlns:a16="http://schemas.microsoft.com/office/drawing/2014/main" id="{86C625D1-17CB-41D1-3659-1D4D6CCCA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99F099D5-652E-9B3C-B211-806B81473C1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8B469183-7280-AB52-9F8B-36063372D9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59DC310-1CCF-4121-AECF-ADD6C9C667BB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9</a:t>
            </a:fld>
            <a:endParaRPr lang="fr-FR" altLang="fr-FR"/>
          </a:p>
        </p:txBody>
      </p:sp>
      <p:sp>
        <p:nvSpPr>
          <p:cNvPr id="20484" name="Text Box 1">
            <a:extLst>
              <a:ext uri="{FF2B5EF4-FFF2-40B4-BE49-F238E27FC236}">
                <a16:creationId xmlns:a16="http://schemas.microsoft.com/office/drawing/2014/main" id="{FD7834E2-B733-F19D-ACBA-1EDF0B69F8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Text Box 2">
            <a:extLst>
              <a:ext uri="{FF2B5EF4-FFF2-40B4-BE49-F238E27FC236}">
                <a16:creationId xmlns:a16="http://schemas.microsoft.com/office/drawing/2014/main" id="{5ACC0240-1077-1438-4D78-06802FD30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C47123-658F-CFCB-927B-A74DD0C5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3BBA-AE79-4A8E-8277-E60A0AAB2809}" type="datetime1">
              <a:rPr lang="fr-FR" altLang="fr-FR"/>
              <a:pPr>
                <a:defRPr/>
              </a:pPr>
              <a:t>21/09/2023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616303-3ABF-2C3C-79CA-067C1860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165430-E927-6786-5288-93E48C09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B197E-D9EF-4C13-A3A6-20609FE10F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990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0EA0D0-9E99-62C6-56BD-5C1D40E7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766A2-6DFB-4205-9C99-346F4165EF5D}" type="datetime1">
              <a:rPr lang="fr-FR" altLang="fr-FR"/>
              <a:pPr>
                <a:defRPr/>
              </a:pPr>
              <a:t>21/09/2023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5F9D81-3ACF-8CD1-CA5B-E12A9719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DBD864-CBCC-7C09-A519-A5C565E67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4DA6-7B97-4BB1-9CA4-1BB9589379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066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C2592E-1B10-D397-15F3-7FEA0DDF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261E-3B5F-49BA-B9BC-FA4E04B90932}" type="datetime1">
              <a:rPr lang="fr-FR" altLang="fr-FR"/>
              <a:pPr>
                <a:defRPr/>
              </a:pPr>
              <a:t>21/09/2023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83876B-7DA7-85F9-B350-0A9AE8BC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4CD258-D129-CE15-891E-0F461487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1F2E-3153-4478-A0A7-AE7422E7DC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471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CB95FC-FEA8-5664-6867-D2AFD839B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22C6-EB26-47C7-B678-46BAB3167498}" type="datetime1">
              <a:rPr lang="fr-FR" altLang="fr-FR"/>
              <a:pPr>
                <a:defRPr/>
              </a:pPr>
              <a:t>21/09/2023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6995C8-7C86-7E87-D252-77738974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8EF518-23D9-0058-3CD3-614DF05B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05D5-0044-42F0-BD25-B0639146C3E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335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A5C977-0EE2-D3F1-99F9-BA5A4515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43339-1AB1-46DA-A0D2-2D2A9E7C3FD1}" type="datetime1">
              <a:rPr lang="fr-FR" altLang="fr-FR"/>
              <a:pPr>
                <a:defRPr/>
              </a:pPr>
              <a:t>21/09/2023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00B93D-147E-1AA6-30D7-CA2D2210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9E4C22-2F70-5D51-2B10-33AE5FB8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2C8A-BBA2-44CA-B778-197F19B20F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522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545B9C0-F4B0-DC99-236B-D4EED67C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6C2A9-7354-4334-954B-59B79840ED28}" type="datetime1">
              <a:rPr lang="fr-FR" altLang="fr-FR"/>
              <a:pPr>
                <a:defRPr/>
              </a:pPr>
              <a:t>21/09/2023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ED5DB9A-D61C-1950-01C3-8E386E2E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C71A6CB-F187-C5FC-F326-1FBD9C6A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46836-0ED1-4FAC-BCA2-3F24F83C64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579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4D944CF-38FF-171B-C6DC-E4D04FA9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2381-C035-4FC1-A174-968E29501296}" type="datetime1">
              <a:rPr lang="fr-FR" altLang="fr-FR"/>
              <a:pPr>
                <a:defRPr/>
              </a:pPr>
              <a:t>21/09/2023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E1CF34C-3DE3-22DF-3DE6-A9801E96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0592162-9BE8-6173-04CA-4AC7C73E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D4E1-4CAF-40D0-BA85-ECAC4DADF2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338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5CF0F3E-F298-FABA-ADFB-C76FC435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EE20-B392-48EF-BAFD-9D288FB741A8}" type="datetime1">
              <a:rPr lang="fr-FR" altLang="fr-FR"/>
              <a:pPr>
                <a:defRPr/>
              </a:pPr>
              <a:t>21/09/2023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6AB03BB-5D4A-BFCD-A4D7-5281EC32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0CA198D-F952-720B-A3DC-A3FC74A1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A94B-C067-40F1-94FF-E2FDE8E699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310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0C0B4856-6BCE-A562-7407-16E028A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5486B-0BF2-46D5-9BD6-E280762944F9}" type="datetime1">
              <a:rPr lang="fr-FR" altLang="fr-FR"/>
              <a:pPr>
                <a:defRPr/>
              </a:pPr>
              <a:t>21/09/2023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6CA63B72-D7B6-6355-BEEF-37E5ADEB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8667074-F241-A2A3-D647-45D0F501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8D65D-40F7-43E5-A6B6-B2C6742A55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810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E841B03-6C63-3120-81F7-927B87A5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90BB-B78D-4C75-B33A-106C804A30EB}" type="datetime1">
              <a:rPr lang="fr-FR" altLang="fr-FR"/>
              <a:pPr>
                <a:defRPr/>
              </a:pPr>
              <a:t>21/09/2023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55B9BFC-D077-2FD5-E9F1-FC2A5976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C047F44-E02C-E04B-A74C-A1F0029D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8C34-2910-47D0-B350-6653D01C8C9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133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AD53D97-34D3-0A61-2385-0C01DCE5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9516-801C-4566-BA6F-8730EDBF67C4}" type="datetime1">
              <a:rPr lang="fr-FR" altLang="fr-FR"/>
              <a:pPr>
                <a:defRPr/>
              </a:pPr>
              <a:t>21/09/2023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B54B7F3-E9C6-4861-695D-2FD451DA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738DE61-6153-A98F-605B-2F1ED581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28CF9-38E2-436E-BEEB-1BEB24DA8A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82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EFFAEEFB-0BBE-1B65-7744-CC42A53848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C02ADC5-8ECE-CB35-47AB-FA60B223EC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84AC24-4E54-38CD-35D1-CA289641F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FFA484-A474-48AA-89FB-36F8DD21D27F}" type="datetime1">
              <a:rPr lang="fr-FR" altLang="fr-FR"/>
              <a:pPr>
                <a:defRPr/>
              </a:pPr>
              <a:t>21/09/2023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48BF5C-78D9-F46A-E61B-A395DCF4B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D73D72-8014-E9E8-2089-70B36FCD9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E2EDF5-70EB-4CB4-8F3A-85250785CE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7.png"/><Relationship Id="rId18" Type="http://schemas.openxmlformats.org/officeDocument/2006/relationships/slide" Target="slide31.xml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slide" Target="slide2.xml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slide" Target="slide14.xml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openxmlformats.org/officeDocument/2006/relationships/image" Target="../media/image1.png"/><Relationship Id="rId10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2.png"/><Relationship Id="rId5" Type="http://schemas.openxmlformats.org/officeDocument/2006/relationships/image" Target="../media/image1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33.png"/><Relationship Id="rId10" Type="http://schemas.openxmlformats.org/officeDocument/2006/relationships/image" Target="../media/image6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image" Target="../media/image33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image" Target="../media/image33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image" Target="../media/image33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38.pn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image" Target="../media/image36.png"/><Relationship Id="rId9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slide" Target="slide8.xml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2.png"/><Relationship Id="rId5" Type="http://schemas.openxmlformats.org/officeDocument/2006/relationships/image" Target="../media/image1.png"/><Relationship Id="rId15" Type="http://schemas.openxmlformats.org/officeDocument/2006/relationships/image" Target="../media/image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46.png"/><Relationship Id="rId4" Type="http://schemas.openxmlformats.org/officeDocument/2006/relationships/image" Target="../media/image1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46.png"/><Relationship Id="rId4" Type="http://schemas.openxmlformats.org/officeDocument/2006/relationships/image" Target="../media/image1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1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48.png"/><Relationship Id="rId9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48.png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48.png"/><Relationship Id="rId9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45.png"/><Relationship Id="rId5" Type="http://schemas.openxmlformats.org/officeDocument/2006/relationships/image" Target="../media/image50.pn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48.pn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0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openxmlformats.org/officeDocument/2006/relationships/image" Target="../media/image1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9">
            <a:extLst>
              <a:ext uri="{FF2B5EF4-FFF2-40B4-BE49-F238E27FC236}">
                <a16:creationId xmlns:a16="http://schemas.microsoft.com/office/drawing/2014/main" id="{AE1AD9B2-FB6A-3A5F-64EF-FE8CA400C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ZoneTexte 1">
            <a:extLst>
              <a:ext uri="{FF2B5EF4-FFF2-40B4-BE49-F238E27FC236}">
                <a16:creationId xmlns:a16="http://schemas.microsoft.com/office/drawing/2014/main" id="{FFC88A96-7446-76F2-F658-672CE3114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438" y="6508750"/>
            <a:ext cx="1800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</a:t>
            </a:r>
          </a:p>
        </p:txBody>
      </p:sp>
      <p:pic>
        <p:nvPicPr>
          <p:cNvPr id="3076" name="Image 1">
            <a:extLst>
              <a:ext uri="{FF2B5EF4-FFF2-40B4-BE49-F238E27FC236}">
                <a16:creationId xmlns:a16="http://schemas.microsoft.com/office/drawing/2014/main" id="{80FCFBF4-DDF7-26BC-C019-5D81F84020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19113"/>
            <a:ext cx="32813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 7">
            <a:extLst>
              <a:ext uri="{FF2B5EF4-FFF2-40B4-BE49-F238E27FC236}">
                <a16:creationId xmlns:a16="http://schemas.microsoft.com/office/drawing/2014/main" id="{E620EF46-F5BE-4B67-E00B-9C86DE090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974975"/>
            <a:ext cx="214788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 1">
            <a:hlinkClick r:id="rId6" action="ppaction://hlinksldjump"/>
            <a:extLst>
              <a:ext uri="{FF2B5EF4-FFF2-40B4-BE49-F238E27FC236}">
                <a16:creationId xmlns:a16="http://schemas.microsoft.com/office/drawing/2014/main" id="{182B7A26-49BE-7539-4350-A8C45FDFB2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49"/>
          <a:stretch>
            <a:fillRect/>
          </a:stretch>
        </p:blipFill>
        <p:spPr bwMode="auto">
          <a:xfrm>
            <a:off x="6583363" y="2514600"/>
            <a:ext cx="2698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 13">
            <a:hlinkClick r:id="rId8" action="ppaction://hlinksldjump"/>
            <a:extLst>
              <a:ext uri="{FF2B5EF4-FFF2-40B4-BE49-F238E27FC236}">
                <a16:creationId xmlns:a16="http://schemas.microsoft.com/office/drawing/2014/main" id="{421A1901-75EA-9FA1-9331-000409A5A0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0"/>
          <a:stretch>
            <a:fillRect/>
          </a:stretch>
        </p:blipFill>
        <p:spPr bwMode="auto">
          <a:xfrm>
            <a:off x="2397125" y="2459038"/>
            <a:ext cx="2746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 12">
            <a:hlinkClick r:id="rId9" action="ppaction://hlinksldjump"/>
            <a:extLst>
              <a:ext uri="{FF2B5EF4-FFF2-40B4-BE49-F238E27FC236}">
                <a16:creationId xmlns:a16="http://schemas.microsoft.com/office/drawing/2014/main" id="{ADC8E6EA-96CB-B368-295E-1B5302F54F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6934200" y="2514600"/>
            <a:ext cx="2667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mage 2">
            <a:hlinkClick r:id="rId10" action="ppaction://hlinksldjump"/>
            <a:extLst>
              <a:ext uri="{FF2B5EF4-FFF2-40B4-BE49-F238E27FC236}">
                <a16:creationId xmlns:a16="http://schemas.microsoft.com/office/drawing/2014/main" id="{C9479219-4AD1-8DAD-7A0A-29F7426249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514600"/>
            <a:ext cx="2873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Groupe 2">
            <a:extLst>
              <a:ext uri="{FF2B5EF4-FFF2-40B4-BE49-F238E27FC236}">
                <a16:creationId xmlns:a16="http://schemas.microsoft.com/office/drawing/2014/main" id="{A68BDA97-5A6B-4ABE-4975-DACEB044F7D4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252413"/>
            <a:ext cx="1924050" cy="942975"/>
            <a:chOff x="2545765" y="3410646"/>
            <a:chExt cx="1924168" cy="94190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15A6C87-4C1B-3173-8849-6F25A318A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256673E-BEA2-F8ED-A7D0-73B3DE4B4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  <p:pic>
        <p:nvPicPr>
          <p:cNvPr id="3083" name="Image 8">
            <a:extLst>
              <a:ext uri="{FF2B5EF4-FFF2-40B4-BE49-F238E27FC236}">
                <a16:creationId xmlns:a16="http://schemas.microsoft.com/office/drawing/2014/main" id="{7E5D9C70-273C-0D91-904A-A9DDAE01B1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974975"/>
            <a:ext cx="21558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Image 19">
            <a:extLst>
              <a:ext uri="{FF2B5EF4-FFF2-40B4-BE49-F238E27FC236}">
                <a16:creationId xmlns:a16="http://schemas.microsoft.com/office/drawing/2014/main" id="{5BAE68FE-C21E-41EE-4878-EB468E2121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992313"/>
            <a:ext cx="22002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Image 1">
            <a:extLst>
              <a:ext uri="{FF2B5EF4-FFF2-40B4-BE49-F238E27FC236}">
                <a16:creationId xmlns:a16="http://schemas.microsoft.com/office/drawing/2014/main" id="{68F145C1-0FF1-CF84-4752-7A25186A2BDF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965325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Image 27">
            <a:extLst>
              <a:ext uri="{FF2B5EF4-FFF2-40B4-BE49-F238E27FC236}">
                <a16:creationId xmlns:a16="http://schemas.microsoft.com/office/drawing/2014/main" id="{D8B0EAE0-F6E6-864F-A59F-620F76C0E6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3640138" y="-31750"/>
            <a:ext cx="1865312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Image 2" descr="Une image contenant Graphique, clipart, conception&#10;&#10;Description générée automatiquement">
            <a:hlinkClick r:id="rId18" action="ppaction://hlinksldjump"/>
            <a:extLst>
              <a:ext uri="{FF2B5EF4-FFF2-40B4-BE49-F238E27FC236}">
                <a16:creationId xmlns:a16="http://schemas.microsoft.com/office/drawing/2014/main" id="{8D8263A2-6054-DA9F-ACB2-AD160AD4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2465388"/>
            <a:ext cx="2746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Image 4" descr="Une image contenant Graphique, logo, Police, conception&#10;&#10;Description générée automatiquement">
            <a:hlinkClick r:id="rId20" action="ppaction://hlinksldjump"/>
            <a:extLst>
              <a:ext uri="{FF2B5EF4-FFF2-40B4-BE49-F238E27FC236}">
                <a16:creationId xmlns:a16="http://schemas.microsoft.com/office/drawing/2014/main" id="{B55998B2-CAFD-3F57-A549-68ECAE41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459038"/>
            <a:ext cx="276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5">
            <a:extLst>
              <a:ext uri="{FF2B5EF4-FFF2-40B4-BE49-F238E27FC236}">
                <a16:creationId xmlns:a16="http://schemas.microsoft.com/office/drawing/2014/main" id="{29951A3A-EAB5-73B2-0B2E-8830EF984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 1">
            <a:extLst>
              <a:ext uri="{FF2B5EF4-FFF2-40B4-BE49-F238E27FC236}">
                <a16:creationId xmlns:a16="http://schemas.microsoft.com/office/drawing/2014/main" id="{4F40544F-B458-3092-DA0B-E259462D2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938463"/>
            <a:ext cx="31607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19">
            <a:extLst>
              <a:ext uri="{FF2B5EF4-FFF2-40B4-BE49-F238E27FC236}">
                <a16:creationId xmlns:a16="http://schemas.microsoft.com/office/drawing/2014/main" id="{5B78A1F6-5D24-F14C-F943-6B3F87C81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1">
            <a:extLst>
              <a:ext uri="{FF2B5EF4-FFF2-40B4-BE49-F238E27FC236}">
                <a16:creationId xmlns:a16="http://schemas.microsoft.com/office/drawing/2014/main" id="{E4893996-570B-FC35-5E16-EFA7E8A38C4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">
            <a:extLst>
              <a:ext uri="{FF2B5EF4-FFF2-40B4-BE49-F238E27FC236}">
                <a16:creationId xmlns:a16="http://schemas.microsoft.com/office/drawing/2014/main" id="{7356589E-6900-5228-48F9-9A784DBA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B71F6E-67BC-113A-E0C7-77D41F352044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512" name="ZoneTexte 1">
            <a:extLst>
              <a:ext uri="{FF2B5EF4-FFF2-40B4-BE49-F238E27FC236}">
                <a16:creationId xmlns:a16="http://schemas.microsoft.com/office/drawing/2014/main" id="{1EF92BAB-C562-E5FE-17AE-6E577E11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21513" name="Image 37">
            <a:extLst>
              <a:ext uri="{FF2B5EF4-FFF2-40B4-BE49-F238E27FC236}">
                <a16:creationId xmlns:a16="http://schemas.microsoft.com/office/drawing/2014/main" id="{753E302A-E106-B85E-8F49-54B20F654AA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 r="45367"/>
          <a:stretch>
            <a:fillRect/>
          </a:stretch>
        </p:blipFill>
        <p:spPr bwMode="auto">
          <a:xfrm>
            <a:off x="4179888" y="2952750"/>
            <a:ext cx="790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Image 27">
            <a:extLst>
              <a:ext uri="{FF2B5EF4-FFF2-40B4-BE49-F238E27FC236}">
                <a16:creationId xmlns:a16="http://schemas.microsoft.com/office/drawing/2014/main" id="{FDE62362-A884-0024-4237-7B798AEF93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Image 24">
            <a:extLst>
              <a:ext uri="{FF2B5EF4-FFF2-40B4-BE49-F238E27FC236}">
                <a16:creationId xmlns:a16="http://schemas.microsoft.com/office/drawing/2014/main" id="{57572268-C7E0-0100-6A9A-27CBFA25979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"/>
          <a:stretch>
            <a:fillRect/>
          </a:stretch>
        </p:blipFill>
        <p:spPr bwMode="auto">
          <a:xfrm>
            <a:off x="641350" y="4073525"/>
            <a:ext cx="131127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Image 24">
            <a:extLst>
              <a:ext uri="{FF2B5EF4-FFF2-40B4-BE49-F238E27FC236}">
                <a16:creationId xmlns:a16="http://schemas.microsoft.com/office/drawing/2014/main" id="{A0DF7F4B-F8D3-41C4-F7FF-90B3465D07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906713"/>
            <a:ext cx="309403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7" name="Groupe 4">
            <a:extLst>
              <a:ext uri="{FF2B5EF4-FFF2-40B4-BE49-F238E27FC236}">
                <a16:creationId xmlns:a16="http://schemas.microsoft.com/office/drawing/2014/main" id="{38637DE0-37C4-BE76-3934-F233CF300200}"/>
              </a:ext>
            </a:extLst>
          </p:cNvPr>
          <p:cNvGrpSpPr>
            <a:grpSpLocks/>
          </p:cNvGrpSpPr>
          <p:nvPr/>
        </p:nvGrpSpPr>
        <p:grpSpPr bwMode="auto">
          <a:xfrm>
            <a:off x="2105025" y="4376738"/>
            <a:ext cx="4605338" cy="871537"/>
            <a:chOff x="1604884" y="4400282"/>
            <a:chExt cx="4604662" cy="871536"/>
          </a:xfrm>
        </p:grpSpPr>
        <p:sp>
          <p:nvSpPr>
            <p:cNvPr id="31" name="Rectangle à coins arrondis 25">
              <a:extLst>
                <a:ext uri="{FF2B5EF4-FFF2-40B4-BE49-F238E27FC236}">
                  <a16:creationId xmlns:a16="http://schemas.microsoft.com/office/drawing/2014/main" id="{AC7BF263-5989-07DC-E427-4F083DD64D1D}"/>
                </a:ext>
              </a:extLst>
            </p:cNvPr>
            <p:cNvSpPr/>
            <p:nvPr/>
          </p:nvSpPr>
          <p:spPr bwMode="auto">
            <a:xfrm>
              <a:off x="1604884" y="4405044"/>
              <a:ext cx="4604662" cy="866774"/>
            </a:xfrm>
            <a:prstGeom prst="wedgeRectCallout">
              <a:avLst>
                <a:gd name="adj1" fmla="val -56425"/>
                <a:gd name="adj2" fmla="val -13835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21524" name="Text Box 2">
              <a:extLst>
                <a:ext uri="{FF2B5EF4-FFF2-40B4-BE49-F238E27FC236}">
                  <a16:creationId xmlns:a16="http://schemas.microsoft.com/office/drawing/2014/main" id="{85B42B7C-4983-7CC9-985E-1B01B2A96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884" y="4400282"/>
              <a:ext cx="4604662" cy="87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ts val="200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Pour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 ajouter 11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,</a:t>
              </a:r>
              <a:b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</a:b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on peut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ajouter 10  puis ajouter 1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.</a:t>
              </a:r>
            </a:p>
            <a:p>
              <a:pPr algn="ctr" eaLnBrk="1" hangingPunct="1">
                <a:lnSpc>
                  <a:spcPct val="150000"/>
                </a:lnSpc>
                <a:spcBef>
                  <a:spcPts val="600"/>
                </a:spcBef>
                <a:buFontTx/>
                <a:buNone/>
              </a:pPr>
              <a:br>
                <a:rPr lang="fr-FR" altLang="fr-FR" sz="800">
                  <a:solidFill>
                    <a:srgbClr val="FF0066"/>
                  </a:solidFill>
                  <a:latin typeface="Comic Sans MS" panose="030F0702030302020204" pitchFamily="66" charset="0"/>
                </a:rPr>
              </a:b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AB83E71-CA30-6948-8124-B6F4ED0CEFBF}"/>
              </a:ext>
            </a:extLst>
          </p:cNvPr>
          <p:cNvSpPr/>
          <p:nvPr/>
        </p:nvSpPr>
        <p:spPr>
          <a:xfrm>
            <a:off x="4343400" y="2827338"/>
            <a:ext cx="3667125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1519" name="Groupe 5">
            <a:extLst>
              <a:ext uri="{FF2B5EF4-FFF2-40B4-BE49-F238E27FC236}">
                <a16:creationId xmlns:a16="http://schemas.microsoft.com/office/drawing/2014/main" id="{3FF6705A-D33C-85AE-9B9B-32EE39329275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3BE854F-CEAE-CB67-538D-75E04006E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3F9DB25-AF87-5727-4E32-C9EF4ADCE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  <p:pic>
        <p:nvPicPr>
          <p:cNvPr id="21520" name="Image 1">
            <a:extLst>
              <a:ext uri="{FF2B5EF4-FFF2-40B4-BE49-F238E27FC236}">
                <a16:creationId xmlns:a16="http://schemas.microsoft.com/office/drawing/2014/main" id="{22439E37-5307-5BCC-6001-CA2F79E445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92881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5">
            <a:extLst>
              <a:ext uri="{FF2B5EF4-FFF2-40B4-BE49-F238E27FC236}">
                <a16:creationId xmlns:a16="http://schemas.microsoft.com/office/drawing/2014/main" id="{FC36A521-E6D0-A68B-A58A-BC9D042CC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 1">
            <a:extLst>
              <a:ext uri="{FF2B5EF4-FFF2-40B4-BE49-F238E27FC236}">
                <a16:creationId xmlns:a16="http://schemas.microsoft.com/office/drawing/2014/main" id="{9F787B6C-8CAE-20D1-2913-1E4C69170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938463"/>
            <a:ext cx="31607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 19">
            <a:extLst>
              <a:ext uri="{FF2B5EF4-FFF2-40B4-BE49-F238E27FC236}">
                <a16:creationId xmlns:a16="http://schemas.microsoft.com/office/drawing/2014/main" id="{5305C7ED-DBC3-8501-FDA8-9D2D3279A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 1">
            <a:extLst>
              <a:ext uri="{FF2B5EF4-FFF2-40B4-BE49-F238E27FC236}">
                <a16:creationId xmlns:a16="http://schemas.microsoft.com/office/drawing/2014/main" id="{D6955C48-9CA5-E488-7EF4-CFC2DFE19D9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2">
            <a:extLst>
              <a:ext uri="{FF2B5EF4-FFF2-40B4-BE49-F238E27FC236}">
                <a16:creationId xmlns:a16="http://schemas.microsoft.com/office/drawing/2014/main" id="{4738D41A-1554-9487-FFE8-041426F3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14FF50-A62F-DD51-B494-7683491CBBBF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560" name="ZoneTexte 1">
            <a:extLst>
              <a:ext uri="{FF2B5EF4-FFF2-40B4-BE49-F238E27FC236}">
                <a16:creationId xmlns:a16="http://schemas.microsoft.com/office/drawing/2014/main" id="{B435C8A7-40A5-5E37-BC1A-12822F834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23561" name="Image 37">
            <a:extLst>
              <a:ext uri="{FF2B5EF4-FFF2-40B4-BE49-F238E27FC236}">
                <a16:creationId xmlns:a16="http://schemas.microsoft.com/office/drawing/2014/main" id="{7D864AB6-737B-A245-A4DD-EA937DEAB94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 r="45367"/>
          <a:stretch>
            <a:fillRect/>
          </a:stretch>
        </p:blipFill>
        <p:spPr bwMode="auto">
          <a:xfrm>
            <a:off x="4179888" y="2952750"/>
            <a:ext cx="790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Image 27">
            <a:extLst>
              <a:ext uri="{FF2B5EF4-FFF2-40B4-BE49-F238E27FC236}">
                <a16:creationId xmlns:a16="http://schemas.microsoft.com/office/drawing/2014/main" id="{5AA26F12-7704-BB43-2064-BD6D9C6224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Image 24">
            <a:extLst>
              <a:ext uri="{FF2B5EF4-FFF2-40B4-BE49-F238E27FC236}">
                <a16:creationId xmlns:a16="http://schemas.microsoft.com/office/drawing/2014/main" id="{FB7D1A8E-C6BB-949E-5203-3D07645E71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906713"/>
            <a:ext cx="309403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Image 24">
            <a:extLst>
              <a:ext uri="{FF2B5EF4-FFF2-40B4-BE49-F238E27FC236}">
                <a16:creationId xmlns:a16="http://schemas.microsoft.com/office/drawing/2014/main" id="{DC737431-1135-1607-E3C2-82E87297AC9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"/>
          <a:stretch>
            <a:fillRect/>
          </a:stretch>
        </p:blipFill>
        <p:spPr bwMode="auto">
          <a:xfrm>
            <a:off x="6696075" y="3876675"/>
            <a:ext cx="131127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D81305D-F04E-13F2-653A-7146A4BAFE5E}"/>
              </a:ext>
            </a:extLst>
          </p:cNvPr>
          <p:cNvSpPr/>
          <p:nvPr/>
        </p:nvSpPr>
        <p:spPr>
          <a:xfrm>
            <a:off x="4343400" y="2827338"/>
            <a:ext cx="3667125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3566" name="Groupe 21">
            <a:extLst>
              <a:ext uri="{FF2B5EF4-FFF2-40B4-BE49-F238E27FC236}">
                <a16:creationId xmlns:a16="http://schemas.microsoft.com/office/drawing/2014/main" id="{E5F478F8-EB43-DDD6-5A61-1F68E8759F03}"/>
              </a:ext>
            </a:extLst>
          </p:cNvPr>
          <p:cNvGrpSpPr>
            <a:grpSpLocks/>
          </p:cNvGrpSpPr>
          <p:nvPr/>
        </p:nvGrpSpPr>
        <p:grpSpPr bwMode="auto">
          <a:xfrm>
            <a:off x="2968625" y="4232275"/>
            <a:ext cx="3627438" cy="1017588"/>
            <a:chOff x="1432091" y="4239725"/>
            <a:chExt cx="2497552" cy="424583"/>
          </a:xfrm>
        </p:grpSpPr>
        <p:sp>
          <p:nvSpPr>
            <p:cNvPr id="28" name="Rectangle à coins arrondis 25">
              <a:extLst>
                <a:ext uri="{FF2B5EF4-FFF2-40B4-BE49-F238E27FC236}">
                  <a16:creationId xmlns:a16="http://schemas.microsoft.com/office/drawing/2014/main" id="{90A97DEB-C361-6E11-F9EF-862F4D3D05B6}"/>
                </a:ext>
              </a:extLst>
            </p:cNvPr>
            <p:cNvSpPr/>
            <p:nvPr/>
          </p:nvSpPr>
          <p:spPr bwMode="auto">
            <a:xfrm>
              <a:off x="1432091" y="4239725"/>
              <a:ext cx="2497552" cy="424583"/>
            </a:xfrm>
            <a:prstGeom prst="wedgeRectCallout">
              <a:avLst>
                <a:gd name="adj1" fmla="val 57930"/>
                <a:gd name="adj2" fmla="val -12697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23573" name="Text Box 2">
              <a:extLst>
                <a:ext uri="{FF2B5EF4-FFF2-40B4-BE49-F238E27FC236}">
                  <a16:creationId xmlns:a16="http://schemas.microsoft.com/office/drawing/2014/main" id="{F2887BD2-8817-448E-3ED7-20DFB2A67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2091" y="4239725"/>
              <a:ext cx="2497193" cy="424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ts val="2000"/>
                </a:spcBef>
                <a:buFontTx/>
                <a:buNone/>
              </a:pPr>
              <a:r>
                <a:rPr lang="fr-FR" altLang="fr-FR" sz="1800" dirty="0">
                  <a:solidFill>
                    <a:srgbClr val="FF0066"/>
                  </a:solidFill>
                  <a:latin typeface="Verdana" panose="020B0604030504040204" pitchFamily="34" charset="0"/>
                </a:rPr>
                <a:t>Donc pour calculer  </a:t>
              </a:r>
              <a:r>
                <a:rPr lang="fr-FR" altLang="fr-FR" sz="1800" b="1" dirty="0">
                  <a:solidFill>
                    <a:srgbClr val="FF0066"/>
                  </a:solidFill>
                  <a:latin typeface="Verdana" panose="020B0604030504040204" pitchFamily="34" charset="0"/>
                </a:rPr>
                <a:t>72 </a:t>
              </a:r>
              <a:r>
                <a:rPr lang="fr-FR" altLang="fr-FR" sz="1800" b="1" u="sng" dirty="0">
                  <a:solidFill>
                    <a:srgbClr val="FF0066"/>
                  </a:solidFill>
                  <a:latin typeface="Verdana" panose="020B0604030504040204" pitchFamily="34" charset="0"/>
                </a:rPr>
                <a:t>+ 11</a:t>
              </a:r>
            </a:p>
            <a:p>
              <a:pPr algn="ctr" eaLnBrk="1" hangingPunct="1">
                <a:lnSpc>
                  <a:spcPct val="150000"/>
                </a:lnSpc>
                <a:spcBef>
                  <a:spcPts val="600"/>
                </a:spcBef>
                <a:buFontTx/>
                <a:buNone/>
              </a:pPr>
              <a:r>
                <a:rPr lang="fr-FR" altLang="fr-FR" sz="1800" dirty="0">
                  <a:solidFill>
                    <a:srgbClr val="FF0066"/>
                  </a:solidFill>
                  <a:latin typeface="Verdana" panose="020B0604030504040204" pitchFamily="34" charset="0"/>
                </a:rPr>
                <a:t>on peut faire  </a:t>
              </a:r>
              <a:r>
                <a:rPr lang="fr-FR" altLang="fr-FR" sz="1800" b="1" dirty="0">
                  <a:solidFill>
                    <a:srgbClr val="FF0066"/>
                  </a:solidFill>
                  <a:latin typeface="Verdana" panose="020B0604030504040204" pitchFamily="34" charset="0"/>
                </a:rPr>
                <a:t>72 </a:t>
              </a:r>
              <a:r>
                <a:rPr lang="fr-FR" altLang="fr-FR" sz="1800" b="1" u="sng" dirty="0">
                  <a:solidFill>
                    <a:srgbClr val="FF0066"/>
                  </a:solidFill>
                  <a:latin typeface="Verdana" panose="020B0604030504040204" pitchFamily="34" charset="0"/>
                </a:rPr>
                <a:t>+ 10 + 1</a:t>
              </a:r>
              <a:endParaRPr lang="fr-FR" altLang="fr-FR" sz="2800" dirty="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3811" name="Image 32">
            <a:extLst>
              <a:ext uri="{FF2B5EF4-FFF2-40B4-BE49-F238E27FC236}">
                <a16:creationId xmlns:a16="http://schemas.microsoft.com/office/drawing/2014/main" id="{2250D216-FCF3-FD59-0E6F-16EB36314B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2952750"/>
            <a:ext cx="15271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8" name="Groupe 5">
            <a:extLst>
              <a:ext uri="{FF2B5EF4-FFF2-40B4-BE49-F238E27FC236}">
                <a16:creationId xmlns:a16="http://schemas.microsoft.com/office/drawing/2014/main" id="{51CF9E69-891F-F253-36E8-44D38C3D87A6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21A6E7F-34B4-EB5F-6328-5B09D532C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5ABFAC6-D472-A8DA-9D93-CE6C06D93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  <p:pic>
        <p:nvPicPr>
          <p:cNvPr id="23569" name="Image 1">
            <a:extLst>
              <a:ext uri="{FF2B5EF4-FFF2-40B4-BE49-F238E27FC236}">
                <a16:creationId xmlns:a16="http://schemas.microsoft.com/office/drawing/2014/main" id="{46CEE67A-835A-A1FB-0794-3A4F7E9866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92881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5">
            <a:extLst>
              <a:ext uri="{FF2B5EF4-FFF2-40B4-BE49-F238E27FC236}">
                <a16:creationId xmlns:a16="http://schemas.microsoft.com/office/drawing/2014/main" id="{2266625C-61B4-7B28-5F8E-366B62AA7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 1">
            <a:extLst>
              <a:ext uri="{FF2B5EF4-FFF2-40B4-BE49-F238E27FC236}">
                <a16:creationId xmlns:a16="http://schemas.microsoft.com/office/drawing/2014/main" id="{B7F83491-B862-8DF9-CFC6-35D908521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938463"/>
            <a:ext cx="31607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19">
            <a:extLst>
              <a:ext uri="{FF2B5EF4-FFF2-40B4-BE49-F238E27FC236}">
                <a16:creationId xmlns:a16="http://schemas.microsoft.com/office/drawing/2014/main" id="{D141A298-DF0F-32D8-4ED7-2AFABA70A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1">
            <a:extLst>
              <a:ext uri="{FF2B5EF4-FFF2-40B4-BE49-F238E27FC236}">
                <a16:creationId xmlns:a16="http://schemas.microsoft.com/office/drawing/2014/main" id="{EF93822B-DEE1-DCC2-4FE7-6FFBCC6E130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2">
            <a:extLst>
              <a:ext uri="{FF2B5EF4-FFF2-40B4-BE49-F238E27FC236}">
                <a16:creationId xmlns:a16="http://schemas.microsoft.com/office/drawing/2014/main" id="{BC11544E-17C2-BEDC-6268-ECF74FF06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E0722-998C-4C87-F5D0-731ACCA3B146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608" name="ZoneTexte 1">
            <a:extLst>
              <a:ext uri="{FF2B5EF4-FFF2-40B4-BE49-F238E27FC236}">
                <a16:creationId xmlns:a16="http://schemas.microsoft.com/office/drawing/2014/main" id="{FFD6EB4D-B089-FE56-79E7-9356C2CEC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25609" name="Image 37">
            <a:extLst>
              <a:ext uri="{FF2B5EF4-FFF2-40B4-BE49-F238E27FC236}">
                <a16:creationId xmlns:a16="http://schemas.microsoft.com/office/drawing/2014/main" id="{E8556E9C-7B55-4EAB-FEA3-C6FAFD320D7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 r="45367"/>
          <a:stretch>
            <a:fillRect/>
          </a:stretch>
        </p:blipFill>
        <p:spPr bwMode="auto">
          <a:xfrm>
            <a:off x="4179888" y="2952750"/>
            <a:ext cx="790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Image 27">
            <a:extLst>
              <a:ext uri="{FF2B5EF4-FFF2-40B4-BE49-F238E27FC236}">
                <a16:creationId xmlns:a16="http://schemas.microsoft.com/office/drawing/2014/main" id="{B7D5448E-520B-3BDE-206A-FF6EB56403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Image 24">
            <a:extLst>
              <a:ext uri="{FF2B5EF4-FFF2-40B4-BE49-F238E27FC236}">
                <a16:creationId xmlns:a16="http://schemas.microsoft.com/office/drawing/2014/main" id="{88849EEB-3A61-1426-65DE-A3F5BF9EE6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906713"/>
            <a:ext cx="309403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 Box 2">
            <a:extLst>
              <a:ext uri="{FF2B5EF4-FFF2-40B4-BE49-F238E27FC236}">
                <a16:creationId xmlns:a16="http://schemas.microsoft.com/office/drawing/2014/main" id="{6CF10A41-A516-14CF-D95F-1D3D81CE3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4381500"/>
            <a:ext cx="44926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Pour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retirer 11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  <a:b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</a:b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on peut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retirer 10  puis retirer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à coins arrondis 25">
            <a:extLst>
              <a:ext uri="{FF2B5EF4-FFF2-40B4-BE49-F238E27FC236}">
                <a16:creationId xmlns:a16="http://schemas.microsoft.com/office/drawing/2014/main" id="{8AEFAB3F-FF3B-851E-78A6-F8F5372CA9EC}"/>
              </a:ext>
            </a:extLst>
          </p:cNvPr>
          <p:cNvSpPr/>
          <p:nvPr/>
        </p:nvSpPr>
        <p:spPr bwMode="auto">
          <a:xfrm>
            <a:off x="2105025" y="4381500"/>
            <a:ext cx="4492625" cy="866775"/>
          </a:xfrm>
          <a:prstGeom prst="wedgeRectCallout">
            <a:avLst>
              <a:gd name="adj1" fmla="val -56425"/>
              <a:gd name="adj2" fmla="val -13835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BC16CD-564E-3529-6E0B-83CC5033F674}"/>
              </a:ext>
            </a:extLst>
          </p:cNvPr>
          <p:cNvSpPr/>
          <p:nvPr/>
        </p:nvSpPr>
        <p:spPr>
          <a:xfrm>
            <a:off x="1074738" y="2808288"/>
            <a:ext cx="3667125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5615" name="Image 27">
            <a:extLst>
              <a:ext uri="{FF2B5EF4-FFF2-40B4-BE49-F238E27FC236}">
                <a16:creationId xmlns:a16="http://schemas.microsoft.com/office/drawing/2014/main" id="{A8AF24F4-D2ED-E8D7-1810-C65260939EE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>
            <a:fillRect/>
          </a:stretch>
        </p:blipFill>
        <p:spPr bwMode="auto">
          <a:xfrm>
            <a:off x="247650" y="4213225"/>
            <a:ext cx="14509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6" name="Groupe 5">
            <a:extLst>
              <a:ext uri="{FF2B5EF4-FFF2-40B4-BE49-F238E27FC236}">
                <a16:creationId xmlns:a16="http://schemas.microsoft.com/office/drawing/2014/main" id="{1DC8E2A6-8022-9DF1-EBF1-C560FCF772F6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0D0902F-9785-8030-F091-AB4FBC269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E59EC16-8147-AED1-2081-964367C94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  <p:pic>
        <p:nvPicPr>
          <p:cNvPr id="25617" name="Image 1">
            <a:extLst>
              <a:ext uri="{FF2B5EF4-FFF2-40B4-BE49-F238E27FC236}">
                <a16:creationId xmlns:a16="http://schemas.microsoft.com/office/drawing/2014/main" id="{9B973E54-D0A5-0D1B-AB80-4404461EF7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92881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5">
            <a:extLst>
              <a:ext uri="{FF2B5EF4-FFF2-40B4-BE49-F238E27FC236}">
                <a16:creationId xmlns:a16="http://schemas.microsoft.com/office/drawing/2014/main" id="{C3AB46DB-150E-AA26-6604-89526AC6B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1">
            <a:extLst>
              <a:ext uri="{FF2B5EF4-FFF2-40B4-BE49-F238E27FC236}">
                <a16:creationId xmlns:a16="http://schemas.microsoft.com/office/drawing/2014/main" id="{8B5EB04F-43DE-43F7-A815-6D91DAEB9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938463"/>
            <a:ext cx="31607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 19">
            <a:extLst>
              <a:ext uri="{FF2B5EF4-FFF2-40B4-BE49-F238E27FC236}">
                <a16:creationId xmlns:a16="http://schemas.microsoft.com/office/drawing/2014/main" id="{1733505F-0DF4-D5A2-978A-5635630AB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1">
            <a:extLst>
              <a:ext uri="{FF2B5EF4-FFF2-40B4-BE49-F238E27FC236}">
                <a16:creationId xmlns:a16="http://schemas.microsoft.com/office/drawing/2014/main" id="{4FBA7CC1-9692-E8EB-EB33-28C6B333BF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>
            <a:extLst>
              <a:ext uri="{FF2B5EF4-FFF2-40B4-BE49-F238E27FC236}">
                <a16:creationId xmlns:a16="http://schemas.microsoft.com/office/drawing/2014/main" id="{BE6CBAF7-F7DC-8EAF-5605-E357A230E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E14631-7B7F-974E-D37C-8C2702E45C43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656" name="ZoneTexte 1">
            <a:extLst>
              <a:ext uri="{FF2B5EF4-FFF2-40B4-BE49-F238E27FC236}">
                <a16:creationId xmlns:a16="http://schemas.microsoft.com/office/drawing/2014/main" id="{E7089FF7-19C9-AC98-D125-1A9EA1CCE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27657" name="Image 37">
            <a:extLst>
              <a:ext uri="{FF2B5EF4-FFF2-40B4-BE49-F238E27FC236}">
                <a16:creationId xmlns:a16="http://schemas.microsoft.com/office/drawing/2014/main" id="{A8019CD1-BB98-1D37-C23B-973BB8A480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 r="45367"/>
          <a:stretch>
            <a:fillRect/>
          </a:stretch>
        </p:blipFill>
        <p:spPr bwMode="auto">
          <a:xfrm>
            <a:off x="4179888" y="2952750"/>
            <a:ext cx="790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Image 27">
            <a:extLst>
              <a:ext uri="{FF2B5EF4-FFF2-40B4-BE49-F238E27FC236}">
                <a16:creationId xmlns:a16="http://schemas.microsoft.com/office/drawing/2014/main" id="{D83B9041-11F4-F446-BE41-A65DE2E364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Image 24">
            <a:extLst>
              <a:ext uri="{FF2B5EF4-FFF2-40B4-BE49-F238E27FC236}">
                <a16:creationId xmlns:a16="http://schemas.microsoft.com/office/drawing/2014/main" id="{D6A27323-DF0B-7A92-9946-1E366913D3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906713"/>
            <a:ext cx="309403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0DBC8D6-9141-49FF-2CD7-DDAA4F5D20A8}"/>
              </a:ext>
            </a:extLst>
          </p:cNvPr>
          <p:cNvSpPr/>
          <p:nvPr/>
        </p:nvSpPr>
        <p:spPr>
          <a:xfrm>
            <a:off x="1074738" y="2808288"/>
            <a:ext cx="3667125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661" name="Text Box 2">
            <a:extLst>
              <a:ext uri="{FF2B5EF4-FFF2-40B4-BE49-F238E27FC236}">
                <a16:creationId xmlns:a16="http://schemas.microsoft.com/office/drawing/2014/main" id="{6868A004-F0C4-3FFE-C735-34D25EBF9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5" y="4221163"/>
            <a:ext cx="362426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Donc pour calculer 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72 </a:t>
            </a:r>
            <a:r>
              <a:rPr lang="fr-FR" altLang="fr-FR" sz="1800" b="1" u="sng">
                <a:solidFill>
                  <a:srgbClr val="FF0066"/>
                </a:solidFill>
                <a:latin typeface="Verdana" panose="020B0604030504040204" pitchFamily="34" charset="0"/>
              </a:rPr>
              <a:t>– 11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on peut faire 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72 </a:t>
            </a:r>
            <a:r>
              <a:rPr lang="fr-FR" altLang="fr-FR" sz="1800" b="1" u="sng">
                <a:solidFill>
                  <a:srgbClr val="FF0066"/>
                </a:solidFill>
                <a:latin typeface="Verdana" panose="020B0604030504040204" pitchFamily="34" charset="0"/>
              </a:rPr>
              <a:t>– 10 – 1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5">
            <a:extLst>
              <a:ext uri="{FF2B5EF4-FFF2-40B4-BE49-F238E27FC236}">
                <a16:creationId xmlns:a16="http://schemas.microsoft.com/office/drawing/2014/main" id="{03C3D575-21A7-8787-D1A5-9896347CE635}"/>
              </a:ext>
            </a:extLst>
          </p:cNvPr>
          <p:cNvSpPr/>
          <p:nvPr/>
        </p:nvSpPr>
        <p:spPr bwMode="auto">
          <a:xfrm>
            <a:off x="2968625" y="4232275"/>
            <a:ext cx="3627438" cy="1017588"/>
          </a:xfrm>
          <a:prstGeom prst="wedgeRectCallout">
            <a:avLst>
              <a:gd name="adj1" fmla="val 57930"/>
              <a:gd name="adj2" fmla="val -12697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37907" name="Image 27">
            <a:extLst>
              <a:ext uri="{FF2B5EF4-FFF2-40B4-BE49-F238E27FC236}">
                <a16:creationId xmlns:a16="http://schemas.microsoft.com/office/drawing/2014/main" id="{6E3ACD7C-3A86-5A00-04FC-49F3BA78A2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2952750"/>
            <a:ext cx="1543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Image 27">
            <a:extLst>
              <a:ext uri="{FF2B5EF4-FFF2-40B4-BE49-F238E27FC236}">
                <a16:creationId xmlns:a16="http://schemas.microsoft.com/office/drawing/2014/main" id="{359EFFDF-12F8-CFB1-A887-65184CC13F4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>
            <a:fillRect/>
          </a:stretch>
        </p:blipFill>
        <p:spPr bwMode="auto">
          <a:xfrm>
            <a:off x="6997700" y="4060825"/>
            <a:ext cx="14509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5" name="Groupe 5">
            <a:extLst>
              <a:ext uri="{FF2B5EF4-FFF2-40B4-BE49-F238E27FC236}">
                <a16:creationId xmlns:a16="http://schemas.microsoft.com/office/drawing/2014/main" id="{8CA974EF-132F-C491-EE7D-3F85F75C7FA8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710C408-56F2-BDF4-93D5-FA52E85BC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878A09C-3FDA-1D3F-6240-DF36563FD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  <p:pic>
        <p:nvPicPr>
          <p:cNvPr id="27666" name="Image 1">
            <a:extLst>
              <a:ext uri="{FF2B5EF4-FFF2-40B4-BE49-F238E27FC236}">
                <a16:creationId xmlns:a16="http://schemas.microsoft.com/office/drawing/2014/main" id="{5AE04524-0C6F-8BF5-CFE2-8E4753A99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92881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15">
            <a:extLst>
              <a:ext uri="{FF2B5EF4-FFF2-40B4-BE49-F238E27FC236}">
                <a16:creationId xmlns:a16="http://schemas.microsoft.com/office/drawing/2014/main" id="{05786B39-AF50-1B69-EC7E-1BA5F1CE8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22">
            <a:extLst>
              <a:ext uri="{FF2B5EF4-FFF2-40B4-BE49-F238E27FC236}">
                <a16:creationId xmlns:a16="http://schemas.microsoft.com/office/drawing/2014/main" id="{BD9D5C9A-0D9E-2CD9-FCE9-A1C4C0F157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135438"/>
            <a:ext cx="1498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age 1">
            <a:extLst>
              <a:ext uri="{FF2B5EF4-FFF2-40B4-BE49-F238E27FC236}">
                <a16:creationId xmlns:a16="http://schemas.microsoft.com/office/drawing/2014/main" id="{C249713E-239D-0723-051E-BA50CEBE5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2778125"/>
            <a:ext cx="4471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 19">
            <a:extLst>
              <a:ext uri="{FF2B5EF4-FFF2-40B4-BE49-F238E27FC236}">
                <a16:creationId xmlns:a16="http://schemas.microsoft.com/office/drawing/2014/main" id="{9B647289-8678-1566-2AD2-58D67E131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 1">
            <a:extLst>
              <a:ext uri="{FF2B5EF4-FFF2-40B4-BE49-F238E27FC236}">
                <a16:creationId xmlns:a16="http://schemas.microsoft.com/office/drawing/2014/main" id="{99D7007B-6D73-C2EB-77DB-CF17CC35ED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2">
            <a:extLst>
              <a:ext uri="{FF2B5EF4-FFF2-40B4-BE49-F238E27FC236}">
                <a16:creationId xmlns:a16="http://schemas.microsoft.com/office/drawing/2014/main" id="{087230D4-D874-6BB1-C9F0-7A29CA018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29704" name="ZoneTexte 1">
            <a:extLst>
              <a:ext uri="{FF2B5EF4-FFF2-40B4-BE49-F238E27FC236}">
                <a16:creationId xmlns:a16="http://schemas.microsoft.com/office/drawing/2014/main" id="{2605ECAD-2816-335D-21DF-617FF9261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19467" name="Image 23">
            <a:extLst>
              <a:ext uri="{FF2B5EF4-FFF2-40B4-BE49-F238E27FC236}">
                <a16:creationId xmlns:a16="http://schemas.microsoft.com/office/drawing/2014/main" id="{81A66500-1816-BC80-F758-48A59818394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674"/>
          <a:stretch>
            <a:fillRect/>
          </a:stretch>
        </p:blipFill>
        <p:spPr bwMode="auto">
          <a:xfrm>
            <a:off x="7340600" y="4019550"/>
            <a:ext cx="13874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1EDFD4A-5079-8773-552A-D8ABCC689C9C}"/>
              </a:ext>
            </a:extLst>
          </p:cNvPr>
          <p:cNvSpPr/>
          <p:nvPr/>
        </p:nvSpPr>
        <p:spPr bwMode="auto">
          <a:xfrm>
            <a:off x="4095750" y="4762500"/>
            <a:ext cx="3232150" cy="669925"/>
          </a:xfrm>
          <a:prstGeom prst="wedgeRectCallout">
            <a:avLst>
              <a:gd name="adj1" fmla="val 59619"/>
              <a:gd name="adj2" fmla="val -50299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9707" name="Image 27">
            <a:extLst>
              <a:ext uri="{FF2B5EF4-FFF2-40B4-BE49-F238E27FC236}">
                <a16:creationId xmlns:a16="http://schemas.microsoft.com/office/drawing/2014/main" id="{9303E328-8F5D-0DF6-8075-CDA27FE87E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1">
            <a:extLst>
              <a:ext uri="{FF2B5EF4-FFF2-40B4-BE49-F238E27FC236}">
                <a16:creationId xmlns:a16="http://schemas.microsoft.com/office/drawing/2014/main" id="{5696F7A4-55FE-9854-28CF-D154D2EEE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4772025"/>
            <a:ext cx="3230563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combien faut-il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ajouter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pour trouver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A5BC4BCE-C564-5D82-9541-0B7F2120C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4102100"/>
            <a:ext cx="2062162" cy="4937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pars de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</p:txBody>
      </p:sp>
      <p:sp>
        <p:nvSpPr>
          <p:cNvPr id="37" name="Rectangle à coins arrondis 25">
            <a:extLst>
              <a:ext uri="{FF2B5EF4-FFF2-40B4-BE49-F238E27FC236}">
                <a16:creationId xmlns:a16="http://schemas.microsoft.com/office/drawing/2014/main" id="{96A3E9A5-8690-8843-7B1C-860FB0DF06A0}"/>
              </a:ext>
            </a:extLst>
          </p:cNvPr>
          <p:cNvSpPr/>
          <p:nvPr/>
        </p:nvSpPr>
        <p:spPr bwMode="auto">
          <a:xfrm>
            <a:off x="2160588" y="4102100"/>
            <a:ext cx="2062162" cy="508000"/>
          </a:xfrm>
          <a:prstGeom prst="wedgeRectCallout">
            <a:avLst>
              <a:gd name="adj1" fmla="val -62857"/>
              <a:gd name="adj2" fmla="val 57146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29711" name="Groupe 5">
            <a:extLst>
              <a:ext uri="{FF2B5EF4-FFF2-40B4-BE49-F238E27FC236}">
                <a16:creationId xmlns:a16="http://schemas.microsoft.com/office/drawing/2014/main" id="{04ADBD9E-3B2A-0095-65F3-9694528D7AC9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2CCB878F-C745-AB0A-21FA-EB0252334A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17158021-2183-4F14-2FA1-7A773E2B1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  <p:pic>
        <p:nvPicPr>
          <p:cNvPr id="29712" name="Image 30">
            <a:extLst>
              <a:ext uri="{FF2B5EF4-FFF2-40B4-BE49-F238E27FC236}">
                <a16:creationId xmlns:a16="http://schemas.microsoft.com/office/drawing/2014/main" id="{0F23A877-F894-EA28-E4F0-7E49B130FB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208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/>
      <p:bldP spid="35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5">
            <a:extLst>
              <a:ext uri="{FF2B5EF4-FFF2-40B4-BE49-F238E27FC236}">
                <a16:creationId xmlns:a16="http://schemas.microsoft.com/office/drawing/2014/main" id="{A6010B42-AF0F-CD1F-5CC3-60A0166A5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 1">
            <a:extLst>
              <a:ext uri="{FF2B5EF4-FFF2-40B4-BE49-F238E27FC236}">
                <a16:creationId xmlns:a16="http://schemas.microsoft.com/office/drawing/2014/main" id="{DEB790C8-EEAB-9F45-9AE4-40455E74B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2778125"/>
            <a:ext cx="4471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age 19">
            <a:extLst>
              <a:ext uri="{FF2B5EF4-FFF2-40B4-BE49-F238E27FC236}">
                <a16:creationId xmlns:a16="http://schemas.microsoft.com/office/drawing/2014/main" id="{EC0F04BB-C1B9-82D7-8A08-853503742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age 1">
            <a:extLst>
              <a:ext uri="{FF2B5EF4-FFF2-40B4-BE49-F238E27FC236}">
                <a16:creationId xmlns:a16="http://schemas.microsoft.com/office/drawing/2014/main" id="{5675CB8C-03CA-A5F6-C4A7-90ED49B1F4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2">
            <a:extLst>
              <a:ext uri="{FF2B5EF4-FFF2-40B4-BE49-F238E27FC236}">
                <a16:creationId xmlns:a16="http://schemas.microsoft.com/office/drawing/2014/main" id="{715BC8D8-F92E-6E50-600F-E96F6B9EB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31751" name="ZoneTexte 1">
            <a:extLst>
              <a:ext uri="{FF2B5EF4-FFF2-40B4-BE49-F238E27FC236}">
                <a16:creationId xmlns:a16="http://schemas.microsoft.com/office/drawing/2014/main" id="{2C295CF1-FE80-BC96-4079-83413CA67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31752" name="Image 27">
            <a:extLst>
              <a:ext uri="{FF2B5EF4-FFF2-40B4-BE49-F238E27FC236}">
                <a16:creationId xmlns:a16="http://schemas.microsoft.com/office/drawing/2014/main" id="{D692B9B8-2612-AABF-4FF8-E5849B512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 1">
            <a:extLst>
              <a:ext uri="{FF2B5EF4-FFF2-40B4-BE49-F238E27FC236}">
                <a16:creationId xmlns:a16="http://schemas.microsoft.com/office/drawing/2014/main" id="{870FFA7C-7D93-7927-CD48-C447B6911C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2778125"/>
            <a:ext cx="20177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4" name="Groupe 5">
            <a:extLst>
              <a:ext uri="{FF2B5EF4-FFF2-40B4-BE49-F238E27FC236}">
                <a16:creationId xmlns:a16="http://schemas.microsoft.com/office/drawing/2014/main" id="{A57D2714-4D7F-1F83-F7E3-0A7F87A12BF4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0315CE5-0CC6-E94F-7106-6C17FDEFC0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FEE99D4-8F9A-CE65-6583-9BD1C97722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  <p:pic>
        <p:nvPicPr>
          <p:cNvPr id="31755" name="Image 30">
            <a:extLst>
              <a:ext uri="{FF2B5EF4-FFF2-40B4-BE49-F238E27FC236}">
                <a16:creationId xmlns:a16="http://schemas.microsoft.com/office/drawing/2014/main" id="{5831FDD6-1AAB-AD2E-7648-971119824B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208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5">
            <a:extLst>
              <a:ext uri="{FF2B5EF4-FFF2-40B4-BE49-F238E27FC236}">
                <a16:creationId xmlns:a16="http://schemas.microsoft.com/office/drawing/2014/main" id="{1826CE4D-68A5-6424-CAB5-0D4E0298D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 1">
            <a:extLst>
              <a:ext uri="{FF2B5EF4-FFF2-40B4-BE49-F238E27FC236}">
                <a16:creationId xmlns:a16="http://schemas.microsoft.com/office/drawing/2014/main" id="{11CF7758-1253-7E84-EEF1-E2F5E2EEE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2778125"/>
            <a:ext cx="4471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Image 19">
            <a:extLst>
              <a:ext uri="{FF2B5EF4-FFF2-40B4-BE49-F238E27FC236}">
                <a16:creationId xmlns:a16="http://schemas.microsoft.com/office/drawing/2014/main" id="{CEAE9A3E-5C28-8B6E-822E-5CF77EDBD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Image 1">
            <a:extLst>
              <a:ext uri="{FF2B5EF4-FFF2-40B4-BE49-F238E27FC236}">
                <a16:creationId xmlns:a16="http://schemas.microsoft.com/office/drawing/2014/main" id="{D2E15309-1DA5-A9B6-8B3A-13C14C50245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2">
            <a:extLst>
              <a:ext uri="{FF2B5EF4-FFF2-40B4-BE49-F238E27FC236}">
                <a16:creationId xmlns:a16="http://schemas.microsoft.com/office/drawing/2014/main" id="{9B26F097-7F93-D972-904E-2C0F5C61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33799" name="ZoneTexte 1">
            <a:extLst>
              <a:ext uri="{FF2B5EF4-FFF2-40B4-BE49-F238E27FC236}">
                <a16:creationId xmlns:a16="http://schemas.microsoft.com/office/drawing/2014/main" id="{8B07AECE-33E3-77C0-9BAF-C25563625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33800" name="Image 27">
            <a:extLst>
              <a:ext uri="{FF2B5EF4-FFF2-40B4-BE49-F238E27FC236}">
                <a16:creationId xmlns:a16="http://schemas.microsoft.com/office/drawing/2014/main" id="{9093CBBF-FE23-0A71-260E-E9D48316EF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Image 27">
            <a:extLst>
              <a:ext uri="{FF2B5EF4-FFF2-40B4-BE49-F238E27FC236}">
                <a16:creationId xmlns:a16="http://schemas.microsoft.com/office/drawing/2014/main" id="{D9A1957F-1382-9797-12D8-8737E76C335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>
            <a:fillRect/>
          </a:stretch>
        </p:blipFill>
        <p:spPr bwMode="auto">
          <a:xfrm>
            <a:off x="600075" y="4213225"/>
            <a:ext cx="14509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2" name="Groupe 11">
            <a:extLst>
              <a:ext uri="{FF2B5EF4-FFF2-40B4-BE49-F238E27FC236}">
                <a16:creationId xmlns:a16="http://schemas.microsoft.com/office/drawing/2014/main" id="{3A15A179-9140-D8B6-99B6-8C892A7FAACD}"/>
              </a:ext>
            </a:extLst>
          </p:cNvPr>
          <p:cNvGrpSpPr>
            <a:grpSpLocks/>
          </p:cNvGrpSpPr>
          <p:nvPr/>
        </p:nvGrpSpPr>
        <p:grpSpPr bwMode="auto">
          <a:xfrm>
            <a:off x="2143125" y="4083050"/>
            <a:ext cx="2322513" cy="977900"/>
            <a:chOff x="1601380" y="4249119"/>
            <a:chExt cx="1757014" cy="969507"/>
          </a:xfrm>
        </p:grpSpPr>
        <p:sp>
          <p:nvSpPr>
            <p:cNvPr id="33807" name="Text Box 2">
              <a:extLst>
                <a:ext uri="{FF2B5EF4-FFF2-40B4-BE49-F238E27FC236}">
                  <a16:creationId xmlns:a16="http://schemas.microsoft.com/office/drawing/2014/main" id="{A4D2A854-376A-85BF-FD6F-649D5A67F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380" y="4249119"/>
              <a:ext cx="1757014" cy="969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35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+ 5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 = 40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    </a:t>
              </a:r>
              <a:endParaRPr lang="fr-FR" altLang="fr-FR" sz="1800" b="1">
                <a:solidFill>
                  <a:srgbClr val="FF0066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  </a:t>
              </a:r>
              <a:endParaRPr lang="fr-FR" altLang="fr-FR" sz="1800" b="1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9" name="Rectangle à coins arrondis 25">
              <a:extLst>
                <a:ext uri="{FF2B5EF4-FFF2-40B4-BE49-F238E27FC236}">
                  <a16:creationId xmlns:a16="http://schemas.microsoft.com/office/drawing/2014/main" id="{55C55F64-7992-B880-7FBF-B1EDF2138FF5}"/>
                </a:ext>
              </a:extLst>
            </p:cNvPr>
            <p:cNvSpPr/>
            <p:nvPr/>
          </p:nvSpPr>
          <p:spPr bwMode="auto">
            <a:xfrm>
              <a:off x="1643414" y="4249119"/>
              <a:ext cx="1714980" cy="967934"/>
            </a:xfrm>
            <a:prstGeom prst="wedgeRectCallout">
              <a:avLst>
                <a:gd name="adj1" fmla="val -64912"/>
                <a:gd name="adj2" fmla="val 29609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grpSp>
        <p:nvGrpSpPr>
          <p:cNvPr id="33803" name="Groupe 5">
            <a:extLst>
              <a:ext uri="{FF2B5EF4-FFF2-40B4-BE49-F238E27FC236}">
                <a16:creationId xmlns:a16="http://schemas.microsoft.com/office/drawing/2014/main" id="{821F255E-6A49-1064-1513-C8A275640E34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A15BBF5-3907-5D11-0BC1-82B7EF03A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ACF311A-7368-9CD6-F01E-CFE0FC798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  <p:pic>
        <p:nvPicPr>
          <p:cNvPr id="33804" name="Image 30">
            <a:extLst>
              <a:ext uri="{FF2B5EF4-FFF2-40B4-BE49-F238E27FC236}">
                <a16:creationId xmlns:a16="http://schemas.microsoft.com/office/drawing/2014/main" id="{D0B9D119-F69D-0BC5-F2AF-F43DAA9273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208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5">
            <a:extLst>
              <a:ext uri="{FF2B5EF4-FFF2-40B4-BE49-F238E27FC236}">
                <a16:creationId xmlns:a16="http://schemas.microsoft.com/office/drawing/2014/main" id="{B7E1626D-E6DD-4D46-EF27-68891AB5C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 1">
            <a:extLst>
              <a:ext uri="{FF2B5EF4-FFF2-40B4-BE49-F238E27FC236}">
                <a16:creationId xmlns:a16="http://schemas.microsoft.com/office/drawing/2014/main" id="{0AE4A8EC-2CA7-1A9D-CB9E-E449AEDF8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2778125"/>
            <a:ext cx="4471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 19">
            <a:extLst>
              <a:ext uri="{FF2B5EF4-FFF2-40B4-BE49-F238E27FC236}">
                <a16:creationId xmlns:a16="http://schemas.microsoft.com/office/drawing/2014/main" id="{7C29DB4A-D937-EC54-19AF-7C16FDF4B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Image 1">
            <a:extLst>
              <a:ext uri="{FF2B5EF4-FFF2-40B4-BE49-F238E27FC236}">
                <a16:creationId xmlns:a16="http://schemas.microsoft.com/office/drawing/2014/main" id="{7C95BB87-7C3C-673C-E55F-D74C9CD712B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2">
            <a:extLst>
              <a:ext uri="{FF2B5EF4-FFF2-40B4-BE49-F238E27FC236}">
                <a16:creationId xmlns:a16="http://schemas.microsoft.com/office/drawing/2014/main" id="{2B1C37D4-6C5D-036F-259D-218856C96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35847" name="ZoneTexte 1">
            <a:extLst>
              <a:ext uri="{FF2B5EF4-FFF2-40B4-BE49-F238E27FC236}">
                <a16:creationId xmlns:a16="http://schemas.microsoft.com/office/drawing/2014/main" id="{3CFB9099-7EF1-F25D-6C9F-2C2784CBA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35848" name="Image 27">
            <a:extLst>
              <a:ext uri="{FF2B5EF4-FFF2-40B4-BE49-F238E27FC236}">
                <a16:creationId xmlns:a16="http://schemas.microsoft.com/office/drawing/2014/main" id="{2C0837F7-7C18-8EE2-A9F1-CA42D2445F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Image 27">
            <a:extLst>
              <a:ext uri="{FF2B5EF4-FFF2-40B4-BE49-F238E27FC236}">
                <a16:creationId xmlns:a16="http://schemas.microsoft.com/office/drawing/2014/main" id="{96A14299-78CA-D6EA-7018-E9F0D208289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>
            <a:fillRect/>
          </a:stretch>
        </p:blipFill>
        <p:spPr bwMode="auto">
          <a:xfrm>
            <a:off x="600075" y="4213225"/>
            <a:ext cx="14509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0" name="Groupe 11">
            <a:extLst>
              <a:ext uri="{FF2B5EF4-FFF2-40B4-BE49-F238E27FC236}">
                <a16:creationId xmlns:a16="http://schemas.microsoft.com/office/drawing/2014/main" id="{63E24AAB-F5B7-2EBE-74B3-6BF2912ECE9D}"/>
              </a:ext>
            </a:extLst>
          </p:cNvPr>
          <p:cNvGrpSpPr>
            <a:grpSpLocks/>
          </p:cNvGrpSpPr>
          <p:nvPr/>
        </p:nvGrpSpPr>
        <p:grpSpPr bwMode="auto">
          <a:xfrm>
            <a:off x="2143125" y="4083050"/>
            <a:ext cx="2322513" cy="977900"/>
            <a:chOff x="1601380" y="4249119"/>
            <a:chExt cx="1757014" cy="969507"/>
          </a:xfrm>
        </p:grpSpPr>
        <p:sp>
          <p:nvSpPr>
            <p:cNvPr id="35855" name="Text Box 2">
              <a:extLst>
                <a:ext uri="{FF2B5EF4-FFF2-40B4-BE49-F238E27FC236}">
                  <a16:creationId xmlns:a16="http://schemas.microsoft.com/office/drawing/2014/main" id="{7A7E2AFD-43F3-FA1D-2D38-BC5B02169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380" y="4249119"/>
              <a:ext cx="1757014" cy="969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solidFill>
                    <a:srgbClr val="FF0066"/>
                  </a:solidFill>
                  <a:latin typeface="Verdana" panose="020B0604030504040204" pitchFamily="34" charset="0"/>
                </a:rPr>
                <a:t>35 </a:t>
              </a:r>
              <a:r>
                <a:rPr lang="fr-FR" altLang="fr-FR" sz="1800" b="1" dirty="0">
                  <a:solidFill>
                    <a:srgbClr val="FF0066"/>
                  </a:solidFill>
                  <a:latin typeface="Verdana" panose="020B0604030504040204" pitchFamily="34" charset="0"/>
                </a:rPr>
                <a:t>+ 5</a:t>
              </a:r>
              <a:r>
                <a:rPr lang="fr-FR" altLang="fr-FR" sz="1800" dirty="0">
                  <a:solidFill>
                    <a:srgbClr val="FF0066"/>
                  </a:solidFill>
                  <a:latin typeface="Verdana" panose="020B0604030504040204" pitchFamily="34" charset="0"/>
                </a:rPr>
                <a:t> = 40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solidFill>
                    <a:srgbClr val="FF0066"/>
                  </a:solidFill>
                  <a:latin typeface="Verdana" panose="020B0604030504040204" pitchFamily="34" charset="0"/>
                </a:rPr>
                <a:t>    40 </a:t>
              </a:r>
              <a:r>
                <a:rPr lang="fr-FR" altLang="fr-FR" sz="1800" b="1" dirty="0">
                  <a:solidFill>
                    <a:srgbClr val="FF0066"/>
                  </a:solidFill>
                  <a:latin typeface="Verdana" panose="020B0604030504040204" pitchFamily="34" charset="0"/>
                </a:rPr>
                <a:t>+</a:t>
              </a:r>
              <a:r>
                <a:rPr lang="fr-FR" altLang="fr-FR" sz="1800" dirty="0">
                  <a:solidFill>
                    <a:srgbClr val="FF0066"/>
                  </a:solidFill>
                  <a:latin typeface="Verdana" panose="020B0604030504040204" pitchFamily="34" charset="0"/>
                </a:rPr>
                <a:t> </a:t>
              </a:r>
              <a:r>
                <a:rPr lang="fr-FR" altLang="fr-FR" sz="1800" b="1" dirty="0">
                  <a:solidFill>
                    <a:srgbClr val="FF0066"/>
                  </a:solidFill>
                  <a:latin typeface="Verdana" panose="020B0604030504040204" pitchFamily="34" charset="0"/>
                </a:rPr>
                <a:t>60 </a:t>
              </a:r>
              <a:r>
                <a:rPr lang="fr-FR" altLang="fr-FR" sz="1800" dirty="0">
                  <a:solidFill>
                    <a:srgbClr val="FF0066"/>
                  </a:solidFill>
                  <a:latin typeface="Verdana" panose="020B0604030504040204" pitchFamily="34" charset="0"/>
                </a:rPr>
                <a:t>= </a:t>
              </a:r>
              <a:r>
                <a:rPr lang="fr-FR" altLang="fr-FR" sz="1800" b="1" dirty="0">
                  <a:solidFill>
                    <a:srgbClr val="FF0066"/>
                  </a:solidFill>
                  <a:latin typeface="Verdana" panose="020B0604030504040204" pitchFamily="34" charset="0"/>
                </a:rPr>
                <a:t>100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solidFill>
                    <a:srgbClr val="FF0066"/>
                  </a:solidFill>
                  <a:latin typeface="Verdana" panose="020B0604030504040204" pitchFamily="34" charset="0"/>
                </a:rPr>
                <a:t>  </a:t>
              </a:r>
              <a:endParaRPr lang="fr-FR" altLang="fr-FR" sz="1800" b="1" dirty="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9" name="Rectangle à coins arrondis 25">
              <a:extLst>
                <a:ext uri="{FF2B5EF4-FFF2-40B4-BE49-F238E27FC236}">
                  <a16:creationId xmlns:a16="http://schemas.microsoft.com/office/drawing/2014/main" id="{C905EFD6-3D6D-88B9-8966-6665D2CEE096}"/>
                </a:ext>
              </a:extLst>
            </p:cNvPr>
            <p:cNvSpPr/>
            <p:nvPr/>
          </p:nvSpPr>
          <p:spPr bwMode="auto">
            <a:xfrm>
              <a:off x="1643414" y="4249119"/>
              <a:ext cx="1714980" cy="967934"/>
            </a:xfrm>
            <a:prstGeom prst="wedgeRectCallout">
              <a:avLst>
                <a:gd name="adj1" fmla="val -64912"/>
                <a:gd name="adj2" fmla="val 29609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grpSp>
        <p:nvGrpSpPr>
          <p:cNvPr id="35851" name="Groupe 5">
            <a:extLst>
              <a:ext uri="{FF2B5EF4-FFF2-40B4-BE49-F238E27FC236}">
                <a16:creationId xmlns:a16="http://schemas.microsoft.com/office/drawing/2014/main" id="{4EF3DF8B-4721-E5E9-5F95-2ABF4A1C251C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D877C8B-629F-42E0-E2D1-9DDB0A8B2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1BAF222D-9453-D90B-C216-C2CC8D1BF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  <p:pic>
        <p:nvPicPr>
          <p:cNvPr id="35852" name="Image 30">
            <a:extLst>
              <a:ext uri="{FF2B5EF4-FFF2-40B4-BE49-F238E27FC236}">
                <a16:creationId xmlns:a16="http://schemas.microsoft.com/office/drawing/2014/main" id="{AE812045-D242-1B83-073C-3E29783FB5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208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15">
            <a:extLst>
              <a:ext uri="{FF2B5EF4-FFF2-40B4-BE49-F238E27FC236}">
                <a16:creationId xmlns:a16="http://schemas.microsoft.com/office/drawing/2014/main" id="{A1B6A522-F45E-F087-B056-24F2D7D24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 1">
            <a:extLst>
              <a:ext uri="{FF2B5EF4-FFF2-40B4-BE49-F238E27FC236}">
                <a16:creationId xmlns:a16="http://schemas.microsoft.com/office/drawing/2014/main" id="{0047E4B3-E65E-E0FA-693A-C55669BFC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2778125"/>
            <a:ext cx="4471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Image 19">
            <a:extLst>
              <a:ext uri="{FF2B5EF4-FFF2-40B4-BE49-F238E27FC236}">
                <a16:creationId xmlns:a16="http://schemas.microsoft.com/office/drawing/2014/main" id="{B185F36C-049C-9645-4E4A-4FF55B3DD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age 1">
            <a:extLst>
              <a:ext uri="{FF2B5EF4-FFF2-40B4-BE49-F238E27FC236}">
                <a16:creationId xmlns:a16="http://schemas.microsoft.com/office/drawing/2014/main" id="{3C93DE27-9E06-38E8-27E8-53A9294CF26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2">
            <a:extLst>
              <a:ext uri="{FF2B5EF4-FFF2-40B4-BE49-F238E27FC236}">
                <a16:creationId xmlns:a16="http://schemas.microsoft.com/office/drawing/2014/main" id="{660CD4BC-C823-8631-6233-574C429B4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37895" name="ZoneTexte 1">
            <a:extLst>
              <a:ext uri="{FF2B5EF4-FFF2-40B4-BE49-F238E27FC236}">
                <a16:creationId xmlns:a16="http://schemas.microsoft.com/office/drawing/2014/main" id="{DAF5CFC9-5A09-DEC8-24C8-F490EEB2C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37896" name="Image 27">
            <a:extLst>
              <a:ext uri="{FF2B5EF4-FFF2-40B4-BE49-F238E27FC236}">
                <a16:creationId xmlns:a16="http://schemas.microsoft.com/office/drawing/2014/main" id="{259BBDB0-BD4A-280D-A6A8-E4B35D54C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Image 27">
            <a:extLst>
              <a:ext uri="{FF2B5EF4-FFF2-40B4-BE49-F238E27FC236}">
                <a16:creationId xmlns:a16="http://schemas.microsoft.com/office/drawing/2014/main" id="{29202EFE-CD08-4A77-7243-2F130698E6E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73"/>
          <a:stretch>
            <a:fillRect/>
          </a:stretch>
        </p:blipFill>
        <p:spPr bwMode="auto">
          <a:xfrm>
            <a:off x="815975" y="3168650"/>
            <a:ext cx="14509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à coins arrondis 25">
            <a:extLst>
              <a:ext uri="{FF2B5EF4-FFF2-40B4-BE49-F238E27FC236}">
                <a16:creationId xmlns:a16="http://schemas.microsoft.com/office/drawing/2014/main" id="{3D3F2CCD-99FE-EF0A-2748-78497F199B58}"/>
              </a:ext>
            </a:extLst>
          </p:cNvPr>
          <p:cNvSpPr/>
          <p:nvPr/>
        </p:nvSpPr>
        <p:spPr bwMode="auto">
          <a:xfrm>
            <a:off x="808038" y="4576763"/>
            <a:ext cx="2281237" cy="947737"/>
          </a:xfrm>
          <a:prstGeom prst="wedgeRectCallout">
            <a:avLst>
              <a:gd name="adj1" fmla="val -21227"/>
              <a:gd name="adj2" fmla="val -70069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7899" name="Text Box 2">
            <a:extLst>
              <a:ext uri="{FF2B5EF4-FFF2-40B4-BE49-F238E27FC236}">
                <a16:creationId xmlns:a16="http://schemas.microsoft.com/office/drawing/2014/main" id="{D77B23AE-A662-0655-4893-93C7C5815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583113"/>
            <a:ext cx="22764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Il manque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65</a:t>
            </a:r>
            <a:b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</a:b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pour trouver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100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37900" name="Image 23">
            <a:extLst>
              <a:ext uri="{FF2B5EF4-FFF2-40B4-BE49-F238E27FC236}">
                <a16:creationId xmlns:a16="http://schemas.microsoft.com/office/drawing/2014/main" id="{84782390-5190-26E4-45AB-9755C7A779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2778125"/>
            <a:ext cx="20177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01" name="Groupe 5">
            <a:extLst>
              <a:ext uri="{FF2B5EF4-FFF2-40B4-BE49-F238E27FC236}">
                <a16:creationId xmlns:a16="http://schemas.microsoft.com/office/drawing/2014/main" id="{5C9E7EFF-959B-DAE4-1433-4AA5044CC27F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2A9E0BA-04E3-B674-D791-E9146F1211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1AEC7BF2-B032-117B-B82F-6A9E20D04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  <p:pic>
        <p:nvPicPr>
          <p:cNvPr id="37902" name="Image 30">
            <a:extLst>
              <a:ext uri="{FF2B5EF4-FFF2-40B4-BE49-F238E27FC236}">
                <a16:creationId xmlns:a16="http://schemas.microsoft.com/office/drawing/2014/main" id="{7A418BCE-2366-02ED-9F8D-774D954B93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208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15">
            <a:extLst>
              <a:ext uri="{FF2B5EF4-FFF2-40B4-BE49-F238E27FC236}">
                <a16:creationId xmlns:a16="http://schemas.microsoft.com/office/drawing/2014/main" id="{9FDE5707-9659-0060-4BF9-2AF78B28F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Image 26">
            <a:extLst>
              <a:ext uri="{FF2B5EF4-FFF2-40B4-BE49-F238E27FC236}">
                <a16:creationId xmlns:a16="http://schemas.microsoft.com/office/drawing/2014/main" id="{4603D153-4E85-887D-2FA6-9926967E8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95575"/>
            <a:ext cx="41687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 19">
            <a:extLst>
              <a:ext uri="{FF2B5EF4-FFF2-40B4-BE49-F238E27FC236}">
                <a16:creationId xmlns:a16="http://schemas.microsoft.com/office/drawing/2014/main" id="{F577E6FA-6064-8E0F-1032-E44B1E53E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Image 13">
            <a:hlinkClick r:id="rId6" action="ppaction://hlinksldjump"/>
            <a:extLst>
              <a:ext uri="{FF2B5EF4-FFF2-40B4-BE49-F238E27FC236}">
                <a16:creationId xmlns:a16="http://schemas.microsoft.com/office/drawing/2014/main" id="{2BE07930-1B12-A843-7241-C00C5FCA7B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0"/>
          <a:stretch>
            <a:fillRect/>
          </a:stretch>
        </p:blipFill>
        <p:spPr bwMode="auto">
          <a:xfrm>
            <a:off x="763588" y="1884363"/>
            <a:ext cx="4683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Image 1">
            <a:extLst>
              <a:ext uri="{FF2B5EF4-FFF2-40B4-BE49-F238E27FC236}">
                <a16:creationId xmlns:a16="http://schemas.microsoft.com/office/drawing/2014/main" id="{F6067520-CEE1-C3DB-EBA9-29122B7EC12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ZoneTexte 1">
            <a:extLst>
              <a:ext uri="{FF2B5EF4-FFF2-40B4-BE49-F238E27FC236}">
                <a16:creationId xmlns:a16="http://schemas.microsoft.com/office/drawing/2014/main" id="{AAA6142D-85DC-3920-4312-FEC719E12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sp>
        <p:nvSpPr>
          <p:cNvPr id="39944" name="Rectangle 2">
            <a:extLst>
              <a:ext uri="{FF2B5EF4-FFF2-40B4-BE49-F238E27FC236}">
                <a16:creationId xmlns:a16="http://schemas.microsoft.com/office/drawing/2014/main" id="{7032BE03-1B7F-DB5D-5F4C-BAB1A70B7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1662475-2885-1610-5373-9C72D24EC17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4181475"/>
            <a:ext cx="13525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Image 27">
            <a:extLst>
              <a:ext uri="{FF2B5EF4-FFF2-40B4-BE49-F238E27FC236}">
                <a16:creationId xmlns:a16="http://schemas.microsoft.com/office/drawing/2014/main" id="{1F1954BC-8A4B-04B8-9BFC-AC751F6877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">
            <a:extLst>
              <a:ext uri="{FF2B5EF4-FFF2-40B4-BE49-F238E27FC236}">
                <a16:creationId xmlns:a16="http://schemas.microsoft.com/office/drawing/2014/main" id="{8D96DE93-37F8-487E-BE55-00D483697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4102100"/>
            <a:ext cx="2154237" cy="4937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pars de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60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</p:txBody>
      </p:sp>
      <p:sp>
        <p:nvSpPr>
          <p:cNvPr id="30" name="Rectangle à coins arrondis 25">
            <a:extLst>
              <a:ext uri="{FF2B5EF4-FFF2-40B4-BE49-F238E27FC236}">
                <a16:creationId xmlns:a16="http://schemas.microsoft.com/office/drawing/2014/main" id="{C1C25CE3-D987-A890-3F6E-8FAC6D24A774}"/>
              </a:ext>
            </a:extLst>
          </p:cNvPr>
          <p:cNvSpPr/>
          <p:nvPr/>
        </p:nvSpPr>
        <p:spPr bwMode="auto">
          <a:xfrm>
            <a:off x="2160588" y="4102100"/>
            <a:ext cx="2154237" cy="508000"/>
          </a:xfrm>
          <a:prstGeom prst="wedgeRectCallout">
            <a:avLst>
              <a:gd name="adj1" fmla="val -62857"/>
              <a:gd name="adj2" fmla="val 57146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138FC7-B00F-07D9-E866-260499310E7E}"/>
              </a:ext>
            </a:extLst>
          </p:cNvPr>
          <p:cNvSpPr/>
          <p:nvPr/>
        </p:nvSpPr>
        <p:spPr bwMode="auto">
          <a:xfrm>
            <a:off x="3965575" y="4762500"/>
            <a:ext cx="3362325" cy="669925"/>
          </a:xfrm>
          <a:prstGeom prst="wedgeRectCallout">
            <a:avLst>
              <a:gd name="adj1" fmla="val 57297"/>
              <a:gd name="adj2" fmla="val -25853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C9CC69D0-BEF0-EF19-761D-E0E2373B1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4772025"/>
            <a:ext cx="33559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combien faut-il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retirer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pour trouver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42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AE2CA5A-CDA6-020D-1E66-A6D3A6BEE40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057650"/>
            <a:ext cx="108267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2" name="Groupe 5">
            <a:extLst>
              <a:ext uri="{FF2B5EF4-FFF2-40B4-BE49-F238E27FC236}">
                <a16:creationId xmlns:a16="http://schemas.microsoft.com/office/drawing/2014/main" id="{4D6F8078-EE88-8773-B979-257DB2A04C7F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3AB2100-E7F5-E96B-EA4F-9A2B357CA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29915C6-E771-F021-C0A3-2524CAF5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5">
            <a:extLst>
              <a:ext uri="{FF2B5EF4-FFF2-40B4-BE49-F238E27FC236}">
                <a16:creationId xmlns:a16="http://schemas.microsoft.com/office/drawing/2014/main" id="{28310AC4-CC89-AFFB-68D9-9EEE42352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19">
            <a:extLst>
              <a:ext uri="{FF2B5EF4-FFF2-40B4-BE49-F238E27FC236}">
                <a16:creationId xmlns:a16="http://schemas.microsoft.com/office/drawing/2014/main" id="{A531C5A1-16A5-BFBE-1C86-EF303FCB0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1">
            <a:extLst>
              <a:ext uri="{FF2B5EF4-FFF2-40B4-BE49-F238E27FC236}">
                <a16:creationId xmlns:a16="http://schemas.microsoft.com/office/drawing/2014/main" id="{EA6B4AB6-9EC9-F0C5-5804-519DC1DBDAE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>
            <a:extLst>
              <a:ext uri="{FF2B5EF4-FFF2-40B4-BE49-F238E27FC236}">
                <a16:creationId xmlns:a16="http://schemas.microsoft.com/office/drawing/2014/main" id="{D3D8FC79-5FF1-755A-61A9-056CEE72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5126" name="ZoneTexte 1">
            <a:extLst>
              <a:ext uri="{FF2B5EF4-FFF2-40B4-BE49-F238E27FC236}">
                <a16:creationId xmlns:a16="http://schemas.microsoft.com/office/drawing/2014/main" id="{902277E5-93DA-A638-414D-62854A98B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5127" name="Image 4">
            <a:extLst>
              <a:ext uri="{FF2B5EF4-FFF2-40B4-BE49-F238E27FC236}">
                <a16:creationId xmlns:a16="http://schemas.microsoft.com/office/drawing/2014/main" id="{5A7C9227-5436-4D48-29FA-457DE2D1A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 27">
            <a:extLst>
              <a:ext uri="{FF2B5EF4-FFF2-40B4-BE49-F238E27FC236}">
                <a16:creationId xmlns:a16="http://schemas.microsoft.com/office/drawing/2014/main" id="{1F156688-399E-52BC-AD1E-9A9524C3CE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 1">
            <a:extLst>
              <a:ext uri="{FF2B5EF4-FFF2-40B4-BE49-F238E27FC236}">
                <a16:creationId xmlns:a16="http://schemas.microsoft.com/office/drawing/2014/main" id="{B605E676-3DCF-966A-E103-424BE5053D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941638"/>
            <a:ext cx="30178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Image 22">
            <a:extLst>
              <a:ext uri="{FF2B5EF4-FFF2-40B4-BE49-F238E27FC236}">
                <a16:creationId xmlns:a16="http://schemas.microsoft.com/office/drawing/2014/main" id="{05D5E894-3B21-A54F-56F2-66D4CAD609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949575"/>
            <a:ext cx="3016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age 37">
            <a:extLst>
              <a:ext uri="{FF2B5EF4-FFF2-40B4-BE49-F238E27FC236}">
                <a16:creationId xmlns:a16="http://schemas.microsoft.com/office/drawing/2014/main" id="{A0F659A8-B9FD-8A1D-5FCA-A48D96ACE57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 r="45367"/>
          <a:stretch>
            <a:fillRect/>
          </a:stretch>
        </p:blipFill>
        <p:spPr bwMode="auto">
          <a:xfrm>
            <a:off x="4208463" y="2962275"/>
            <a:ext cx="790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à coins arrondis 25">
            <a:extLst>
              <a:ext uri="{FF2B5EF4-FFF2-40B4-BE49-F238E27FC236}">
                <a16:creationId xmlns:a16="http://schemas.microsoft.com/office/drawing/2014/main" id="{D1ACD92B-AC28-8E90-8ABC-D3501003EF0B}"/>
              </a:ext>
            </a:extLst>
          </p:cNvPr>
          <p:cNvSpPr/>
          <p:nvPr/>
        </p:nvSpPr>
        <p:spPr bwMode="auto">
          <a:xfrm>
            <a:off x="1468438" y="4521200"/>
            <a:ext cx="3851275" cy="1044575"/>
          </a:xfrm>
          <a:prstGeom prst="wedgeRectCallout">
            <a:avLst>
              <a:gd name="adj1" fmla="val -58097"/>
              <a:gd name="adj2" fmla="val -41811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7" name="Image 22">
            <a:extLst>
              <a:ext uri="{FF2B5EF4-FFF2-40B4-BE49-F238E27FC236}">
                <a16:creationId xmlns:a16="http://schemas.microsoft.com/office/drawing/2014/main" id="{A779F5CF-931D-3F44-5209-F6639426145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97225"/>
            <a:ext cx="1498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8F2AE272-8BE0-A2AC-613E-DDB98C6A0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4521200"/>
            <a:ext cx="3846513" cy="10445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Attention, </a:t>
            </a:r>
            <a:b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c’est une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addition 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gauche </a:t>
            </a:r>
            <a:b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une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multiplication 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droite.</a:t>
            </a:r>
          </a:p>
        </p:txBody>
      </p:sp>
      <p:grpSp>
        <p:nvGrpSpPr>
          <p:cNvPr id="5135" name="Groupe 5">
            <a:extLst>
              <a:ext uri="{FF2B5EF4-FFF2-40B4-BE49-F238E27FC236}">
                <a16:creationId xmlns:a16="http://schemas.microsoft.com/office/drawing/2014/main" id="{683D8E78-0051-69B7-092D-A43BCBAEC210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36AB8BD-B48E-E4BA-1C5F-7786D9D88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4F2AA51-CD81-DB93-2440-1BA9EDE71C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15">
            <a:extLst>
              <a:ext uri="{FF2B5EF4-FFF2-40B4-BE49-F238E27FC236}">
                <a16:creationId xmlns:a16="http://schemas.microsoft.com/office/drawing/2014/main" id="{D957DF28-0FE8-B427-B50C-AD7410E1D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Image 26">
            <a:extLst>
              <a:ext uri="{FF2B5EF4-FFF2-40B4-BE49-F238E27FC236}">
                <a16:creationId xmlns:a16="http://schemas.microsoft.com/office/drawing/2014/main" id="{FB68206B-B0FF-F790-3CC5-3659C4541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95575"/>
            <a:ext cx="41687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Image 19">
            <a:extLst>
              <a:ext uri="{FF2B5EF4-FFF2-40B4-BE49-F238E27FC236}">
                <a16:creationId xmlns:a16="http://schemas.microsoft.com/office/drawing/2014/main" id="{2AB25AE6-0B51-1C6F-FAF1-9CAE5A9CF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mage 1">
            <a:extLst>
              <a:ext uri="{FF2B5EF4-FFF2-40B4-BE49-F238E27FC236}">
                <a16:creationId xmlns:a16="http://schemas.microsoft.com/office/drawing/2014/main" id="{C6FC4659-FB08-2A4F-EC63-CEDA73EF528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ZoneTexte 1">
            <a:extLst>
              <a:ext uri="{FF2B5EF4-FFF2-40B4-BE49-F238E27FC236}">
                <a16:creationId xmlns:a16="http://schemas.microsoft.com/office/drawing/2014/main" id="{3256D169-0441-A0D1-B225-A8BEAE15A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sp>
        <p:nvSpPr>
          <p:cNvPr id="41991" name="Rectangle 2">
            <a:extLst>
              <a:ext uri="{FF2B5EF4-FFF2-40B4-BE49-F238E27FC236}">
                <a16:creationId xmlns:a16="http://schemas.microsoft.com/office/drawing/2014/main" id="{AEB8E146-8297-4679-18B5-4C118E841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pic>
        <p:nvPicPr>
          <p:cNvPr id="41992" name="Image 27">
            <a:extLst>
              <a:ext uri="{FF2B5EF4-FFF2-40B4-BE49-F238E27FC236}">
                <a16:creationId xmlns:a16="http://schemas.microsoft.com/office/drawing/2014/main" id="{09D5E0DA-0C3B-5FF7-0713-3C219BD90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Image 22">
            <a:extLst>
              <a:ext uri="{FF2B5EF4-FFF2-40B4-BE49-F238E27FC236}">
                <a16:creationId xmlns:a16="http://schemas.microsoft.com/office/drawing/2014/main" id="{15EB3419-7736-BE13-49FF-9529FB2DD0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2751138"/>
            <a:ext cx="20240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Image 13">
            <a:hlinkClick r:id="rId9" action="ppaction://hlinksldjump"/>
            <a:extLst>
              <a:ext uri="{FF2B5EF4-FFF2-40B4-BE49-F238E27FC236}">
                <a16:creationId xmlns:a16="http://schemas.microsoft.com/office/drawing/2014/main" id="{DB02BCE4-B04F-6490-58E6-D9BD851219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0"/>
          <a:stretch>
            <a:fillRect/>
          </a:stretch>
        </p:blipFill>
        <p:spPr bwMode="auto">
          <a:xfrm>
            <a:off x="763588" y="1900238"/>
            <a:ext cx="4683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5" name="Groupe 5">
            <a:extLst>
              <a:ext uri="{FF2B5EF4-FFF2-40B4-BE49-F238E27FC236}">
                <a16:creationId xmlns:a16="http://schemas.microsoft.com/office/drawing/2014/main" id="{6F4D9A0A-8754-7DF2-8223-F947D70999F0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3399F72-875B-312B-D417-18E3D473E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23A8702-F35E-07B4-25A9-D842A11E4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15">
            <a:extLst>
              <a:ext uri="{FF2B5EF4-FFF2-40B4-BE49-F238E27FC236}">
                <a16:creationId xmlns:a16="http://schemas.microsoft.com/office/drawing/2014/main" id="{98FC594B-FD37-2709-5097-3F0A6866A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Image 26">
            <a:extLst>
              <a:ext uri="{FF2B5EF4-FFF2-40B4-BE49-F238E27FC236}">
                <a16:creationId xmlns:a16="http://schemas.microsoft.com/office/drawing/2014/main" id="{AC6FDEC1-6138-7D40-0456-7D1A0E780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95575"/>
            <a:ext cx="41687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Image 19">
            <a:extLst>
              <a:ext uri="{FF2B5EF4-FFF2-40B4-BE49-F238E27FC236}">
                <a16:creationId xmlns:a16="http://schemas.microsoft.com/office/drawing/2014/main" id="{F1A62B18-7AB8-8C5F-7BED-C54DC80BB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Image 1">
            <a:extLst>
              <a:ext uri="{FF2B5EF4-FFF2-40B4-BE49-F238E27FC236}">
                <a16:creationId xmlns:a16="http://schemas.microsoft.com/office/drawing/2014/main" id="{30AC5465-A133-81F7-ABAC-40C92852C59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ZoneTexte 1">
            <a:extLst>
              <a:ext uri="{FF2B5EF4-FFF2-40B4-BE49-F238E27FC236}">
                <a16:creationId xmlns:a16="http://schemas.microsoft.com/office/drawing/2014/main" id="{E9BC8A75-13F2-0F95-2D22-9752F7729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sp>
        <p:nvSpPr>
          <p:cNvPr id="44039" name="Rectangle 2">
            <a:extLst>
              <a:ext uri="{FF2B5EF4-FFF2-40B4-BE49-F238E27FC236}">
                <a16:creationId xmlns:a16="http://schemas.microsoft.com/office/drawing/2014/main" id="{9FB8D2C9-7C6F-51AC-BCE1-4114C9A62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pic>
        <p:nvPicPr>
          <p:cNvPr id="44040" name="Image 27">
            <a:extLst>
              <a:ext uri="{FF2B5EF4-FFF2-40B4-BE49-F238E27FC236}">
                <a16:creationId xmlns:a16="http://schemas.microsoft.com/office/drawing/2014/main" id="{2259AF65-A070-485F-AEB3-455CC0E1DD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59">
            <a:extLst>
              <a:ext uri="{FF2B5EF4-FFF2-40B4-BE49-F238E27FC236}">
                <a16:creationId xmlns:a16="http://schemas.microsoft.com/office/drawing/2014/main" id="{05251363-6962-1086-BE15-4E2173333C0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12"/>
          <a:stretch>
            <a:fillRect/>
          </a:stretch>
        </p:blipFill>
        <p:spPr bwMode="auto">
          <a:xfrm>
            <a:off x="382588" y="2878138"/>
            <a:ext cx="11938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à coins arrondis 25">
            <a:extLst>
              <a:ext uri="{FF2B5EF4-FFF2-40B4-BE49-F238E27FC236}">
                <a16:creationId xmlns:a16="http://schemas.microsoft.com/office/drawing/2014/main" id="{5E6F815B-A73B-8255-5325-34709017C540}"/>
              </a:ext>
            </a:extLst>
          </p:cNvPr>
          <p:cNvSpPr/>
          <p:nvPr/>
        </p:nvSpPr>
        <p:spPr bwMode="auto">
          <a:xfrm>
            <a:off x="371475" y="4384675"/>
            <a:ext cx="3157538" cy="1319213"/>
          </a:xfrm>
          <a:prstGeom prst="wedgeRectCallout">
            <a:avLst>
              <a:gd name="adj1" fmla="val -28863"/>
              <a:gd name="adj2" fmla="val -71592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1" name="Text Box 2">
            <a:extLst>
              <a:ext uri="{FF2B5EF4-FFF2-40B4-BE49-F238E27FC236}">
                <a16:creationId xmlns:a16="http://schemas.microsoft.com/office/drawing/2014/main" id="{9D31B1A2-F8C1-651E-6056-CD74B6DEB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4387850"/>
            <a:ext cx="3162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Il y a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60 jetons en tout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id="{17BF3B7D-D479-76EA-70B5-0AE41AADC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4764088"/>
            <a:ext cx="31575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Il doit en rester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42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44045" name="Image 1">
            <a:extLst>
              <a:ext uri="{FF2B5EF4-FFF2-40B4-BE49-F238E27FC236}">
                <a16:creationId xmlns:a16="http://schemas.microsoft.com/office/drawing/2014/main" id="{70C59215-D5A4-3234-CB46-28FDC29C84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614738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Image 1">
            <a:extLst>
              <a:ext uri="{FF2B5EF4-FFF2-40B4-BE49-F238E27FC236}">
                <a16:creationId xmlns:a16="http://schemas.microsoft.com/office/drawing/2014/main" id="{CD6D2C87-571F-C650-D1D5-78EC6427EF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614738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Image 1">
            <a:extLst>
              <a:ext uri="{FF2B5EF4-FFF2-40B4-BE49-F238E27FC236}">
                <a16:creationId xmlns:a16="http://schemas.microsoft.com/office/drawing/2014/main" id="{59EAB536-62BB-171A-4AFD-8CAF8E3B7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303588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Image 1">
            <a:extLst>
              <a:ext uri="{FF2B5EF4-FFF2-40B4-BE49-F238E27FC236}">
                <a16:creationId xmlns:a16="http://schemas.microsoft.com/office/drawing/2014/main" id="{1F156F8A-2DD0-4558-9A35-2F282996F8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303588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Image 1">
            <a:extLst>
              <a:ext uri="{FF2B5EF4-FFF2-40B4-BE49-F238E27FC236}">
                <a16:creationId xmlns:a16="http://schemas.microsoft.com/office/drawing/2014/main" id="{F9F3FC53-8DF9-683A-58C4-C3C19F39A8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91795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Image 1">
            <a:extLst>
              <a:ext uri="{FF2B5EF4-FFF2-40B4-BE49-F238E27FC236}">
                <a16:creationId xmlns:a16="http://schemas.microsoft.com/office/drawing/2014/main" id="{6C0E802B-5164-48CE-36B1-C5BDD25E91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917950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Image 1">
            <a:extLst>
              <a:ext uri="{FF2B5EF4-FFF2-40B4-BE49-F238E27FC236}">
                <a16:creationId xmlns:a16="http://schemas.microsoft.com/office/drawing/2014/main" id="{BEBC0A1B-44EB-F06A-2FE0-315683896F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232275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Image 1">
            <a:extLst>
              <a:ext uri="{FF2B5EF4-FFF2-40B4-BE49-F238E27FC236}">
                <a16:creationId xmlns:a16="http://schemas.microsoft.com/office/drawing/2014/main" id="{CF35E37D-A69D-4F80-799F-3D44007C72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23227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Image 1">
            <a:extLst>
              <a:ext uri="{FF2B5EF4-FFF2-40B4-BE49-F238E27FC236}">
                <a16:creationId xmlns:a16="http://schemas.microsoft.com/office/drawing/2014/main" id="{B06EE660-87EA-8223-FE5E-D86F010F64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549775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Image 1">
            <a:extLst>
              <a:ext uri="{FF2B5EF4-FFF2-40B4-BE49-F238E27FC236}">
                <a16:creationId xmlns:a16="http://schemas.microsoft.com/office/drawing/2014/main" id="{83E54A48-CC32-E0EB-3414-404E310DD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549775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5" name="Image 1">
            <a:extLst>
              <a:ext uri="{FF2B5EF4-FFF2-40B4-BE49-F238E27FC236}">
                <a16:creationId xmlns:a16="http://schemas.microsoft.com/office/drawing/2014/main" id="{164082A6-42FD-5FC4-B016-5529FBECA4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8641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6" name="Image 1">
            <a:extLst>
              <a:ext uri="{FF2B5EF4-FFF2-40B4-BE49-F238E27FC236}">
                <a16:creationId xmlns:a16="http://schemas.microsoft.com/office/drawing/2014/main" id="{D97CC16B-0338-3637-472D-B7258A803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864100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rme libre 2">
            <a:extLst>
              <a:ext uri="{FF2B5EF4-FFF2-40B4-BE49-F238E27FC236}">
                <a16:creationId xmlns:a16="http://schemas.microsoft.com/office/drawing/2014/main" id="{E16BD2FD-5C73-B136-E28D-8CAEAB6F7D14}"/>
              </a:ext>
            </a:extLst>
          </p:cNvPr>
          <p:cNvSpPr/>
          <p:nvPr/>
        </p:nvSpPr>
        <p:spPr>
          <a:xfrm>
            <a:off x="3935413" y="3278188"/>
            <a:ext cx="3673475" cy="1509712"/>
          </a:xfrm>
          <a:custGeom>
            <a:avLst/>
            <a:gdLst>
              <a:gd name="connsiteX0" fmla="*/ 714894 w 3674225"/>
              <a:gd name="connsiteY0" fmla="*/ 1510146 h 1510146"/>
              <a:gd name="connsiteX1" fmla="*/ 0 w 3674225"/>
              <a:gd name="connsiteY1" fmla="*/ 1510146 h 1510146"/>
              <a:gd name="connsiteX2" fmla="*/ 0 w 3674225"/>
              <a:gd name="connsiteY2" fmla="*/ 0 h 1510146"/>
              <a:gd name="connsiteX3" fmla="*/ 3674225 w 3674225"/>
              <a:gd name="connsiteY3" fmla="*/ 0 h 1510146"/>
              <a:gd name="connsiteX4" fmla="*/ 3674225 w 3674225"/>
              <a:gd name="connsiteY4" fmla="*/ 1205346 h 1510146"/>
              <a:gd name="connsiteX5" fmla="*/ 712124 w 3674225"/>
              <a:gd name="connsiteY5" fmla="*/ 1205346 h 1510146"/>
              <a:gd name="connsiteX6" fmla="*/ 714894 w 3674225"/>
              <a:gd name="connsiteY6" fmla="*/ 1510146 h 15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225" h="1510146">
                <a:moveTo>
                  <a:pt x="714894" y="1510146"/>
                </a:moveTo>
                <a:lnTo>
                  <a:pt x="0" y="1510146"/>
                </a:lnTo>
                <a:lnTo>
                  <a:pt x="0" y="0"/>
                </a:lnTo>
                <a:lnTo>
                  <a:pt x="3674225" y="0"/>
                </a:lnTo>
                <a:lnTo>
                  <a:pt x="3674225" y="1205346"/>
                </a:lnTo>
                <a:lnTo>
                  <a:pt x="712124" y="1205346"/>
                </a:lnTo>
                <a:cubicBezTo>
                  <a:pt x="713047" y="1306946"/>
                  <a:pt x="713971" y="1408546"/>
                  <a:pt x="714894" y="1510146"/>
                </a:cubicBezTo>
                <a:close/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ZoneTexte 67">
            <a:extLst>
              <a:ext uri="{FF2B5EF4-FFF2-40B4-BE49-F238E27FC236}">
                <a16:creationId xmlns:a16="http://schemas.microsoft.com/office/drawing/2014/main" id="{9A119FA1-D130-F141-AECB-8609FA4F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3706813"/>
            <a:ext cx="51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FF0066"/>
                </a:solidFill>
                <a:latin typeface="Verdana" panose="020B0604030504040204" pitchFamily="34" charset="0"/>
              </a:rPr>
              <a:t>42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57FD3C8A-DCA7-4F2B-C166-E00F827CFCF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67038" y="3892550"/>
            <a:ext cx="876300" cy="0"/>
          </a:xfrm>
          <a:prstGeom prst="straightConnector1">
            <a:avLst/>
          </a:prstGeom>
          <a:noFill/>
          <a:ln w="19050">
            <a:solidFill>
              <a:srgbClr val="FF0066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44060" name="Image 13">
            <a:hlinkClick r:id="rId10" action="ppaction://hlinksldjump"/>
            <a:extLst>
              <a:ext uri="{FF2B5EF4-FFF2-40B4-BE49-F238E27FC236}">
                <a16:creationId xmlns:a16="http://schemas.microsoft.com/office/drawing/2014/main" id="{0E170EC8-5702-17D6-3E6A-C73C62C62C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0"/>
          <a:stretch>
            <a:fillRect/>
          </a:stretch>
        </p:blipFill>
        <p:spPr bwMode="auto">
          <a:xfrm>
            <a:off x="763588" y="1900238"/>
            <a:ext cx="4683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61" name="Groupe 5">
            <a:extLst>
              <a:ext uri="{FF2B5EF4-FFF2-40B4-BE49-F238E27FC236}">
                <a16:creationId xmlns:a16="http://schemas.microsoft.com/office/drawing/2014/main" id="{AB4E0EDA-BD00-7762-8902-800BC1BDC34F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DD7426E-37A0-3F1D-C66C-DDB06A441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D03FEEA-25D5-BADC-D8BF-C58337603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3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15">
            <a:extLst>
              <a:ext uri="{FF2B5EF4-FFF2-40B4-BE49-F238E27FC236}">
                <a16:creationId xmlns:a16="http://schemas.microsoft.com/office/drawing/2014/main" id="{B139BFAE-344E-FC0D-0635-AD19B1BD5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Image 26">
            <a:extLst>
              <a:ext uri="{FF2B5EF4-FFF2-40B4-BE49-F238E27FC236}">
                <a16:creationId xmlns:a16="http://schemas.microsoft.com/office/drawing/2014/main" id="{0D5191D9-8305-C6DD-058E-4820D15AC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95575"/>
            <a:ext cx="41687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age 19">
            <a:extLst>
              <a:ext uri="{FF2B5EF4-FFF2-40B4-BE49-F238E27FC236}">
                <a16:creationId xmlns:a16="http://schemas.microsoft.com/office/drawing/2014/main" id="{C3A9D3F7-19B7-7AA7-C6DF-EC1461AE2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Image 1">
            <a:extLst>
              <a:ext uri="{FF2B5EF4-FFF2-40B4-BE49-F238E27FC236}">
                <a16:creationId xmlns:a16="http://schemas.microsoft.com/office/drawing/2014/main" id="{4A467000-944E-596F-50C9-07FA68BBD8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ZoneTexte 1">
            <a:extLst>
              <a:ext uri="{FF2B5EF4-FFF2-40B4-BE49-F238E27FC236}">
                <a16:creationId xmlns:a16="http://schemas.microsoft.com/office/drawing/2014/main" id="{C3465BDE-A404-AD38-7214-B3089FAC3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sp>
        <p:nvSpPr>
          <p:cNvPr id="46087" name="Rectangle 2">
            <a:extLst>
              <a:ext uri="{FF2B5EF4-FFF2-40B4-BE49-F238E27FC236}">
                <a16:creationId xmlns:a16="http://schemas.microsoft.com/office/drawing/2014/main" id="{0554DD31-2843-6193-41FA-B6400ADD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pic>
        <p:nvPicPr>
          <p:cNvPr id="46088" name="Image 27">
            <a:extLst>
              <a:ext uri="{FF2B5EF4-FFF2-40B4-BE49-F238E27FC236}">
                <a16:creationId xmlns:a16="http://schemas.microsoft.com/office/drawing/2014/main" id="{C80D6D17-8C50-8F99-2B58-ACB96E5BFF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C3E3C56-9F22-16AB-063B-7660396A98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2751138"/>
            <a:ext cx="20240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Image 59">
            <a:extLst>
              <a:ext uri="{FF2B5EF4-FFF2-40B4-BE49-F238E27FC236}">
                <a16:creationId xmlns:a16="http://schemas.microsoft.com/office/drawing/2014/main" id="{5D95689A-8645-460B-2361-F8E42B058EF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12"/>
          <a:stretch>
            <a:fillRect/>
          </a:stretch>
        </p:blipFill>
        <p:spPr bwMode="auto">
          <a:xfrm>
            <a:off x="382588" y="2878138"/>
            <a:ext cx="11938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à coins arrondis 25">
            <a:extLst>
              <a:ext uri="{FF2B5EF4-FFF2-40B4-BE49-F238E27FC236}">
                <a16:creationId xmlns:a16="http://schemas.microsoft.com/office/drawing/2014/main" id="{FBEEF5CC-E234-943A-5664-F7CD88F9303D}"/>
              </a:ext>
            </a:extLst>
          </p:cNvPr>
          <p:cNvSpPr/>
          <p:nvPr/>
        </p:nvSpPr>
        <p:spPr bwMode="auto">
          <a:xfrm>
            <a:off x="371475" y="4384675"/>
            <a:ext cx="3157538" cy="1319213"/>
          </a:xfrm>
          <a:prstGeom prst="wedgeRectCallout">
            <a:avLst>
              <a:gd name="adj1" fmla="val -28863"/>
              <a:gd name="adj2" fmla="val -71592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6092" name="Text Box 2">
            <a:extLst>
              <a:ext uri="{FF2B5EF4-FFF2-40B4-BE49-F238E27FC236}">
                <a16:creationId xmlns:a16="http://schemas.microsoft.com/office/drawing/2014/main" id="{E9680E1E-3EBF-8612-296F-3EF262CCF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4387850"/>
            <a:ext cx="3162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Il y a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60 jetons en tout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46093" name="Text Box 2">
            <a:extLst>
              <a:ext uri="{FF2B5EF4-FFF2-40B4-BE49-F238E27FC236}">
                <a16:creationId xmlns:a16="http://schemas.microsoft.com/office/drawing/2014/main" id="{7E61D8CE-4859-76D7-9E9A-5F5FC897A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5138738"/>
            <a:ext cx="31575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Donc on en a retiré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18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46094" name="Text Box 2">
            <a:extLst>
              <a:ext uri="{FF2B5EF4-FFF2-40B4-BE49-F238E27FC236}">
                <a16:creationId xmlns:a16="http://schemas.microsoft.com/office/drawing/2014/main" id="{D72FF567-96C7-2B0F-B56D-8460079A1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4764088"/>
            <a:ext cx="31575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Il doit en rester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42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46095" name="Image 1">
            <a:extLst>
              <a:ext uri="{FF2B5EF4-FFF2-40B4-BE49-F238E27FC236}">
                <a16:creationId xmlns:a16="http://schemas.microsoft.com/office/drawing/2014/main" id="{0337B22B-344D-E8CA-3FBE-DF03629642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614738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Image 1">
            <a:extLst>
              <a:ext uri="{FF2B5EF4-FFF2-40B4-BE49-F238E27FC236}">
                <a16:creationId xmlns:a16="http://schemas.microsoft.com/office/drawing/2014/main" id="{93ECAFFB-FE70-43B1-780A-66F7503A31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614738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Image 1">
            <a:extLst>
              <a:ext uri="{FF2B5EF4-FFF2-40B4-BE49-F238E27FC236}">
                <a16:creationId xmlns:a16="http://schemas.microsoft.com/office/drawing/2014/main" id="{48EEB124-42F9-4ED5-2400-B2FCD7F643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303588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Image 1">
            <a:extLst>
              <a:ext uri="{FF2B5EF4-FFF2-40B4-BE49-F238E27FC236}">
                <a16:creationId xmlns:a16="http://schemas.microsoft.com/office/drawing/2014/main" id="{6BAFF67E-397C-D3FC-FEBB-D7CC19B941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303588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Image 1">
            <a:extLst>
              <a:ext uri="{FF2B5EF4-FFF2-40B4-BE49-F238E27FC236}">
                <a16:creationId xmlns:a16="http://schemas.microsoft.com/office/drawing/2014/main" id="{CCA696C3-DC2A-7C6D-B7FB-AB582FA81B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91795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0" name="Image 1">
            <a:extLst>
              <a:ext uri="{FF2B5EF4-FFF2-40B4-BE49-F238E27FC236}">
                <a16:creationId xmlns:a16="http://schemas.microsoft.com/office/drawing/2014/main" id="{18E3DB80-DAC3-D8A1-12AA-72E1090417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917950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1" name="Image 1">
            <a:extLst>
              <a:ext uri="{FF2B5EF4-FFF2-40B4-BE49-F238E27FC236}">
                <a16:creationId xmlns:a16="http://schemas.microsoft.com/office/drawing/2014/main" id="{54100C23-017D-FA7F-E4A9-EEE987C51A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232275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Image 1">
            <a:extLst>
              <a:ext uri="{FF2B5EF4-FFF2-40B4-BE49-F238E27FC236}">
                <a16:creationId xmlns:a16="http://schemas.microsoft.com/office/drawing/2014/main" id="{CBCD8BBC-F662-84BE-F398-F5B617774E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23227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Image 1">
            <a:extLst>
              <a:ext uri="{FF2B5EF4-FFF2-40B4-BE49-F238E27FC236}">
                <a16:creationId xmlns:a16="http://schemas.microsoft.com/office/drawing/2014/main" id="{1E74CAF8-983A-8B44-E14A-AC140DC897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549775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4" name="Image 1">
            <a:extLst>
              <a:ext uri="{FF2B5EF4-FFF2-40B4-BE49-F238E27FC236}">
                <a16:creationId xmlns:a16="http://schemas.microsoft.com/office/drawing/2014/main" id="{D5BF13A1-01A1-58DC-49A2-7CCDE5D48E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549775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5" name="Image 1">
            <a:extLst>
              <a:ext uri="{FF2B5EF4-FFF2-40B4-BE49-F238E27FC236}">
                <a16:creationId xmlns:a16="http://schemas.microsoft.com/office/drawing/2014/main" id="{9323C314-9980-8CC8-FE77-220EEDAF5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8641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6" name="Image 1">
            <a:extLst>
              <a:ext uri="{FF2B5EF4-FFF2-40B4-BE49-F238E27FC236}">
                <a16:creationId xmlns:a16="http://schemas.microsoft.com/office/drawing/2014/main" id="{06098A16-E244-2C52-B70C-6CBBB8B37F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864100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rme libre 2">
            <a:extLst>
              <a:ext uri="{FF2B5EF4-FFF2-40B4-BE49-F238E27FC236}">
                <a16:creationId xmlns:a16="http://schemas.microsoft.com/office/drawing/2014/main" id="{F6947247-DFAA-40A3-B1DC-1984C955B8CB}"/>
              </a:ext>
            </a:extLst>
          </p:cNvPr>
          <p:cNvSpPr/>
          <p:nvPr/>
        </p:nvSpPr>
        <p:spPr>
          <a:xfrm>
            <a:off x="3935413" y="3278188"/>
            <a:ext cx="3673475" cy="1509712"/>
          </a:xfrm>
          <a:custGeom>
            <a:avLst/>
            <a:gdLst>
              <a:gd name="connsiteX0" fmla="*/ 714894 w 3674225"/>
              <a:gd name="connsiteY0" fmla="*/ 1510146 h 1510146"/>
              <a:gd name="connsiteX1" fmla="*/ 0 w 3674225"/>
              <a:gd name="connsiteY1" fmla="*/ 1510146 h 1510146"/>
              <a:gd name="connsiteX2" fmla="*/ 0 w 3674225"/>
              <a:gd name="connsiteY2" fmla="*/ 0 h 1510146"/>
              <a:gd name="connsiteX3" fmla="*/ 3674225 w 3674225"/>
              <a:gd name="connsiteY3" fmla="*/ 0 h 1510146"/>
              <a:gd name="connsiteX4" fmla="*/ 3674225 w 3674225"/>
              <a:gd name="connsiteY4" fmla="*/ 1205346 h 1510146"/>
              <a:gd name="connsiteX5" fmla="*/ 712124 w 3674225"/>
              <a:gd name="connsiteY5" fmla="*/ 1205346 h 1510146"/>
              <a:gd name="connsiteX6" fmla="*/ 714894 w 3674225"/>
              <a:gd name="connsiteY6" fmla="*/ 1510146 h 15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225" h="1510146">
                <a:moveTo>
                  <a:pt x="714894" y="1510146"/>
                </a:moveTo>
                <a:lnTo>
                  <a:pt x="0" y="1510146"/>
                </a:lnTo>
                <a:lnTo>
                  <a:pt x="0" y="0"/>
                </a:lnTo>
                <a:lnTo>
                  <a:pt x="3674225" y="0"/>
                </a:lnTo>
                <a:lnTo>
                  <a:pt x="3674225" y="1205346"/>
                </a:lnTo>
                <a:lnTo>
                  <a:pt x="712124" y="1205346"/>
                </a:lnTo>
                <a:cubicBezTo>
                  <a:pt x="713047" y="1306946"/>
                  <a:pt x="713971" y="1408546"/>
                  <a:pt x="714894" y="1510146"/>
                </a:cubicBezTo>
                <a:close/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6108" name="Groupe 95">
            <a:extLst>
              <a:ext uri="{FF2B5EF4-FFF2-40B4-BE49-F238E27FC236}">
                <a16:creationId xmlns:a16="http://schemas.microsoft.com/office/drawing/2014/main" id="{CE7D2DDC-AB70-A158-A6EC-C7B72FEE68EB}"/>
              </a:ext>
            </a:extLst>
          </p:cNvPr>
          <p:cNvGrpSpPr>
            <a:grpSpLocks/>
          </p:cNvGrpSpPr>
          <p:nvPr/>
        </p:nvGrpSpPr>
        <p:grpSpPr bwMode="auto">
          <a:xfrm>
            <a:off x="5789613" y="4408488"/>
            <a:ext cx="1828800" cy="477837"/>
            <a:chOff x="3933825" y="4411663"/>
            <a:chExt cx="1828800" cy="477837"/>
          </a:xfrm>
        </p:grpSpPr>
        <p:pic>
          <p:nvPicPr>
            <p:cNvPr id="46133" name="Image 31">
              <a:extLst>
                <a:ext uri="{FF2B5EF4-FFF2-40B4-BE49-F238E27FC236}">
                  <a16:creationId xmlns:a16="http://schemas.microsoft.com/office/drawing/2014/main" id="{618613A5-35E7-6904-2430-B38FA5686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438" y="4416425"/>
              <a:ext cx="360362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34" name="Image 32">
              <a:extLst>
                <a:ext uri="{FF2B5EF4-FFF2-40B4-BE49-F238E27FC236}">
                  <a16:creationId xmlns:a16="http://schemas.microsoft.com/office/drawing/2014/main" id="{090A1A22-01DF-F8C2-F1FD-6D1A5D709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263" y="4411663"/>
              <a:ext cx="360362" cy="47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35" name="Image 33">
              <a:extLst>
                <a:ext uri="{FF2B5EF4-FFF2-40B4-BE49-F238E27FC236}">
                  <a16:creationId xmlns:a16="http://schemas.microsoft.com/office/drawing/2014/main" id="{5E42B149-599F-3F5A-7378-5F2C85DE9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425" y="4416425"/>
              <a:ext cx="360363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36" name="Image 34">
              <a:extLst>
                <a:ext uri="{FF2B5EF4-FFF2-40B4-BE49-F238E27FC236}">
                  <a16:creationId xmlns:a16="http://schemas.microsoft.com/office/drawing/2014/main" id="{0BA5E835-B52A-7EB8-D996-631ED06C1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775" y="4416425"/>
              <a:ext cx="360363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37" name="Image 36">
              <a:extLst>
                <a:ext uri="{FF2B5EF4-FFF2-40B4-BE49-F238E27FC236}">
                  <a16:creationId xmlns:a16="http://schemas.microsoft.com/office/drawing/2014/main" id="{3BD5F5F5-8070-4B96-2B4E-3C047EF0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825" y="4416425"/>
              <a:ext cx="360363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09" name="Groupe 107">
            <a:extLst>
              <a:ext uri="{FF2B5EF4-FFF2-40B4-BE49-F238E27FC236}">
                <a16:creationId xmlns:a16="http://schemas.microsoft.com/office/drawing/2014/main" id="{7715908D-4FC9-46A1-6385-9F7DCD054D0D}"/>
              </a:ext>
            </a:extLst>
          </p:cNvPr>
          <p:cNvGrpSpPr>
            <a:grpSpLocks/>
          </p:cNvGrpSpPr>
          <p:nvPr/>
        </p:nvGrpSpPr>
        <p:grpSpPr bwMode="auto">
          <a:xfrm>
            <a:off x="4659313" y="4408488"/>
            <a:ext cx="1092200" cy="477837"/>
            <a:chOff x="4670425" y="4411663"/>
            <a:chExt cx="1092200" cy="477837"/>
          </a:xfrm>
        </p:grpSpPr>
        <p:pic>
          <p:nvPicPr>
            <p:cNvPr id="46130" name="Image 31">
              <a:extLst>
                <a:ext uri="{FF2B5EF4-FFF2-40B4-BE49-F238E27FC236}">
                  <a16:creationId xmlns:a16="http://schemas.microsoft.com/office/drawing/2014/main" id="{4D3C129D-0E47-DAF0-8F4D-EB15BA5C5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438" y="4416425"/>
              <a:ext cx="360362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31" name="Image 32">
              <a:extLst>
                <a:ext uri="{FF2B5EF4-FFF2-40B4-BE49-F238E27FC236}">
                  <a16:creationId xmlns:a16="http://schemas.microsoft.com/office/drawing/2014/main" id="{C4BDFBC5-9C02-C53F-4394-39395AC25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263" y="4411663"/>
              <a:ext cx="360362" cy="47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32" name="Image 33">
              <a:extLst>
                <a:ext uri="{FF2B5EF4-FFF2-40B4-BE49-F238E27FC236}">
                  <a16:creationId xmlns:a16="http://schemas.microsoft.com/office/drawing/2014/main" id="{16C1DB67-3E23-00D2-E818-3892797A9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425" y="4416425"/>
              <a:ext cx="360363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10" name="Groupe 1">
            <a:extLst>
              <a:ext uri="{FF2B5EF4-FFF2-40B4-BE49-F238E27FC236}">
                <a16:creationId xmlns:a16="http://schemas.microsoft.com/office/drawing/2014/main" id="{FDAD77F8-94E7-59FB-0E4E-8DE4B0863470}"/>
              </a:ext>
            </a:extLst>
          </p:cNvPr>
          <p:cNvGrpSpPr>
            <a:grpSpLocks/>
          </p:cNvGrpSpPr>
          <p:nvPr/>
        </p:nvGrpSpPr>
        <p:grpSpPr bwMode="auto">
          <a:xfrm>
            <a:off x="3927475" y="4730750"/>
            <a:ext cx="1828800" cy="477838"/>
            <a:chOff x="3933825" y="4411663"/>
            <a:chExt cx="1828800" cy="477837"/>
          </a:xfrm>
        </p:grpSpPr>
        <p:pic>
          <p:nvPicPr>
            <p:cNvPr id="46125" name="Image 31">
              <a:extLst>
                <a:ext uri="{FF2B5EF4-FFF2-40B4-BE49-F238E27FC236}">
                  <a16:creationId xmlns:a16="http://schemas.microsoft.com/office/drawing/2014/main" id="{AB531402-0877-62E0-258C-AA799DC6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438" y="4416425"/>
              <a:ext cx="360362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6" name="Image 32">
              <a:extLst>
                <a:ext uri="{FF2B5EF4-FFF2-40B4-BE49-F238E27FC236}">
                  <a16:creationId xmlns:a16="http://schemas.microsoft.com/office/drawing/2014/main" id="{94C56F79-1B89-39FC-9B67-F748662BD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263" y="4411663"/>
              <a:ext cx="360362" cy="47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7" name="Image 33">
              <a:extLst>
                <a:ext uri="{FF2B5EF4-FFF2-40B4-BE49-F238E27FC236}">
                  <a16:creationId xmlns:a16="http://schemas.microsoft.com/office/drawing/2014/main" id="{860E3065-8AE8-0A69-C0B6-86F8274EE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425" y="4416425"/>
              <a:ext cx="360363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8" name="Image 34">
              <a:extLst>
                <a:ext uri="{FF2B5EF4-FFF2-40B4-BE49-F238E27FC236}">
                  <a16:creationId xmlns:a16="http://schemas.microsoft.com/office/drawing/2014/main" id="{EBF4ED4E-FEF8-1036-5274-343C69C56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775" y="4416425"/>
              <a:ext cx="360363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9" name="Image 36">
              <a:extLst>
                <a:ext uri="{FF2B5EF4-FFF2-40B4-BE49-F238E27FC236}">
                  <a16:creationId xmlns:a16="http://schemas.microsoft.com/office/drawing/2014/main" id="{39785598-2BA0-0EF2-85C5-A88FA65C5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825" y="4416425"/>
              <a:ext cx="360363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11" name="Groupe 89">
            <a:extLst>
              <a:ext uri="{FF2B5EF4-FFF2-40B4-BE49-F238E27FC236}">
                <a16:creationId xmlns:a16="http://schemas.microsoft.com/office/drawing/2014/main" id="{A9120113-0B46-8D37-3989-DAD9159B9F87}"/>
              </a:ext>
            </a:extLst>
          </p:cNvPr>
          <p:cNvGrpSpPr>
            <a:grpSpLocks/>
          </p:cNvGrpSpPr>
          <p:nvPr/>
        </p:nvGrpSpPr>
        <p:grpSpPr bwMode="auto">
          <a:xfrm>
            <a:off x="5789613" y="4730750"/>
            <a:ext cx="1828800" cy="477838"/>
            <a:chOff x="3933825" y="4411663"/>
            <a:chExt cx="1828800" cy="477837"/>
          </a:xfrm>
        </p:grpSpPr>
        <p:pic>
          <p:nvPicPr>
            <p:cNvPr id="46120" name="Image 31">
              <a:extLst>
                <a:ext uri="{FF2B5EF4-FFF2-40B4-BE49-F238E27FC236}">
                  <a16:creationId xmlns:a16="http://schemas.microsoft.com/office/drawing/2014/main" id="{D6D831EC-5691-D6FB-6B26-B7F784427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438" y="4416425"/>
              <a:ext cx="360362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1" name="Image 32">
              <a:extLst>
                <a:ext uri="{FF2B5EF4-FFF2-40B4-BE49-F238E27FC236}">
                  <a16:creationId xmlns:a16="http://schemas.microsoft.com/office/drawing/2014/main" id="{F42D9F00-FAEC-3DD6-962D-73F623851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263" y="4411663"/>
              <a:ext cx="360362" cy="47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2" name="Image 33">
              <a:extLst>
                <a:ext uri="{FF2B5EF4-FFF2-40B4-BE49-F238E27FC236}">
                  <a16:creationId xmlns:a16="http://schemas.microsoft.com/office/drawing/2014/main" id="{FCBB077B-E3A1-5905-C4D4-8E19EF461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425" y="4416425"/>
              <a:ext cx="360363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3" name="Image 34">
              <a:extLst>
                <a:ext uri="{FF2B5EF4-FFF2-40B4-BE49-F238E27FC236}">
                  <a16:creationId xmlns:a16="http://schemas.microsoft.com/office/drawing/2014/main" id="{3F782989-77C0-769C-21F5-BC1184EE8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775" y="4416425"/>
              <a:ext cx="360363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4" name="Image 36">
              <a:extLst>
                <a:ext uri="{FF2B5EF4-FFF2-40B4-BE49-F238E27FC236}">
                  <a16:creationId xmlns:a16="http://schemas.microsoft.com/office/drawing/2014/main" id="{8D59D8FA-453B-F55E-70AA-6666ACC50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825" y="4416425"/>
              <a:ext cx="360363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12" name="ZoneTexte 66">
            <a:extLst>
              <a:ext uri="{FF2B5EF4-FFF2-40B4-BE49-F238E27FC236}">
                <a16:creationId xmlns:a16="http://schemas.microsoft.com/office/drawing/2014/main" id="{DC09941F-911A-3949-4BD8-A73DCABF7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4632325"/>
            <a:ext cx="51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EC008C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46113" name="ZoneTexte 67">
            <a:extLst>
              <a:ext uri="{FF2B5EF4-FFF2-40B4-BE49-F238E27FC236}">
                <a16:creationId xmlns:a16="http://schemas.microsoft.com/office/drawing/2014/main" id="{103AE4FC-F977-DBD0-5BFF-E5151CDA1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3706813"/>
            <a:ext cx="51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42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714CCAC0-2EBD-C004-4913-DDAB1014B4C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67038" y="3892550"/>
            <a:ext cx="876300" cy="0"/>
          </a:xfrm>
          <a:prstGeom prst="straightConnector1">
            <a:avLst/>
          </a:prstGeom>
          <a:noFill/>
          <a:ln w="19050">
            <a:solidFill>
              <a:srgbClr val="FF0066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124021EB-D1A8-2550-B185-71E9C4CD2F1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69213" y="4824413"/>
            <a:ext cx="668337" cy="0"/>
          </a:xfrm>
          <a:prstGeom prst="straightConnector1">
            <a:avLst/>
          </a:prstGeom>
          <a:noFill/>
          <a:ln w="19050">
            <a:solidFill>
              <a:srgbClr val="EC018C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46116" name="Image 13">
            <a:hlinkClick r:id="rId12" action="ppaction://hlinksldjump"/>
            <a:extLst>
              <a:ext uri="{FF2B5EF4-FFF2-40B4-BE49-F238E27FC236}">
                <a16:creationId xmlns:a16="http://schemas.microsoft.com/office/drawing/2014/main" id="{02611C28-7293-FC25-2D1C-D679301BFD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0"/>
          <a:stretch>
            <a:fillRect/>
          </a:stretch>
        </p:blipFill>
        <p:spPr bwMode="auto">
          <a:xfrm>
            <a:off x="763588" y="1900238"/>
            <a:ext cx="4683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117" name="Groupe 5">
            <a:extLst>
              <a:ext uri="{FF2B5EF4-FFF2-40B4-BE49-F238E27FC236}">
                <a16:creationId xmlns:a16="http://schemas.microsoft.com/office/drawing/2014/main" id="{92136D48-C0B7-9DC8-A539-91463E702774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D1E9909-5743-B1FF-826F-1FC3C35966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C23E5C5-3A8D-122B-027D-38A2F6638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15">
            <a:extLst>
              <a:ext uri="{FF2B5EF4-FFF2-40B4-BE49-F238E27FC236}">
                <a16:creationId xmlns:a16="http://schemas.microsoft.com/office/drawing/2014/main" id="{122CC14A-D74A-26B0-A7D9-ABEA86C97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Image 19">
            <a:extLst>
              <a:ext uri="{FF2B5EF4-FFF2-40B4-BE49-F238E27FC236}">
                <a16:creationId xmlns:a16="http://schemas.microsoft.com/office/drawing/2014/main" id="{1BE7FEDB-1B11-3F43-402A-0A2947994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1">
            <a:extLst>
              <a:ext uri="{FF2B5EF4-FFF2-40B4-BE49-F238E27FC236}">
                <a16:creationId xmlns:a16="http://schemas.microsoft.com/office/drawing/2014/main" id="{F5BB5AE7-ACCD-4E9A-6EA1-AE60E5E66A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2">
            <a:extLst>
              <a:ext uri="{FF2B5EF4-FFF2-40B4-BE49-F238E27FC236}">
                <a16:creationId xmlns:a16="http://schemas.microsoft.com/office/drawing/2014/main" id="{2F8D2158-24A7-FFAA-6213-8770CAA6D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BDE3BB-60C5-DEEA-39E0-F40FCD92EA2F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0183" name="Image 4" descr="Une image contenant Graphique, logo, Police, conception&#10;&#10;Description générée automatiquement">
            <a:extLst>
              <a:ext uri="{FF2B5EF4-FFF2-40B4-BE49-F238E27FC236}">
                <a16:creationId xmlns:a16="http://schemas.microsoft.com/office/drawing/2014/main" id="{8A5A1DC5-186A-D4CB-CCCA-1420BE669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06588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ZoneTexte 1">
            <a:extLst>
              <a:ext uri="{FF2B5EF4-FFF2-40B4-BE49-F238E27FC236}">
                <a16:creationId xmlns:a16="http://schemas.microsoft.com/office/drawing/2014/main" id="{13DC8FB9-A580-3AB0-53BF-758044A9A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50185" name="Image 27">
            <a:extLst>
              <a:ext uri="{FF2B5EF4-FFF2-40B4-BE49-F238E27FC236}">
                <a16:creationId xmlns:a16="http://schemas.microsoft.com/office/drawing/2014/main" id="{15DE102D-B583-817F-9846-A5DAA786F3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Image 30">
            <a:extLst>
              <a:ext uri="{FF2B5EF4-FFF2-40B4-BE49-F238E27FC236}">
                <a16:creationId xmlns:a16="http://schemas.microsoft.com/office/drawing/2014/main" id="{8468910A-3E6B-6A58-BD93-CC45CDE55D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7963"/>
            <a:ext cx="3651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à coins arrondis 25">
            <a:extLst>
              <a:ext uri="{FF2B5EF4-FFF2-40B4-BE49-F238E27FC236}">
                <a16:creationId xmlns:a16="http://schemas.microsoft.com/office/drawing/2014/main" id="{64125045-B69A-6107-579A-711B4F3733B2}"/>
              </a:ext>
            </a:extLst>
          </p:cNvPr>
          <p:cNvSpPr/>
          <p:nvPr/>
        </p:nvSpPr>
        <p:spPr bwMode="auto">
          <a:xfrm>
            <a:off x="2116138" y="3676650"/>
            <a:ext cx="4614862" cy="774700"/>
          </a:xfrm>
          <a:prstGeom prst="wedgeRectCallout">
            <a:avLst>
              <a:gd name="adj1" fmla="val -57004"/>
              <a:gd name="adj2" fmla="val 53797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AA739D9C-7FE4-AA04-CD42-48E0063E4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725" y="3676650"/>
            <a:ext cx="4613275" cy="774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Multiplier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 nombre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5,</a:t>
            </a:r>
            <a:b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c’est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additionner 5 fois 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 nombre.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14EDD684-F82E-C156-ADB4-29318B41568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224338"/>
            <a:ext cx="13525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90" name="Groupe 5">
            <a:extLst>
              <a:ext uri="{FF2B5EF4-FFF2-40B4-BE49-F238E27FC236}">
                <a16:creationId xmlns:a16="http://schemas.microsoft.com/office/drawing/2014/main" id="{6D07D317-9CED-0B34-96E0-F5952706D1AE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000620B-4E55-DC24-199C-2169F50F7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BD1B6F5-715C-B794-E660-59082703E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15">
            <a:extLst>
              <a:ext uri="{FF2B5EF4-FFF2-40B4-BE49-F238E27FC236}">
                <a16:creationId xmlns:a16="http://schemas.microsoft.com/office/drawing/2014/main" id="{CA3F5F27-89B1-D821-BCEF-3FF04C0B0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Image 19">
            <a:extLst>
              <a:ext uri="{FF2B5EF4-FFF2-40B4-BE49-F238E27FC236}">
                <a16:creationId xmlns:a16="http://schemas.microsoft.com/office/drawing/2014/main" id="{D80D6B1A-5250-2615-0041-4F8D16572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Image 1">
            <a:extLst>
              <a:ext uri="{FF2B5EF4-FFF2-40B4-BE49-F238E27FC236}">
                <a16:creationId xmlns:a16="http://schemas.microsoft.com/office/drawing/2014/main" id="{0AC4D746-4A42-84BF-E092-F06D472416E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>
            <a:extLst>
              <a:ext uri="{FF2B5EF4-FFF2-40B4-BE49-F238E27FC236}">
                <a16:creationId xmlns:a16="http://schemas.microsoft.com/office/drawing/2014/main" id="{1202FAF3-9781-B214-04AB-677F42E33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053FC3-D5EA-0EFC-C0E8-19F337BF112C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231" name="ZoneTexte 1">
            <a:extLst>
              <a:ext uri="{FF2B5EF4-FFF2-40B4-BE49-F238E27FC236}">
                <a16:creationId xmlns:a16="http://schemas.microsoft.com/office/drawing/2014/main" id="{475C5B31-58F8-BDCD-0F8D-361698474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52232" name="Image 27">
            <a:extLst>
              <a:ext uri="{FF2B5EF4-FFF2-40B4-BE49-F238E27FC236}">
                <a16:creationId xmlns:a16="http://schemas.microsoft.com/office/drawing/2014/main" id="{F7538958-8671-D8EC-EDDB-1FD7309AAC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Image 30">
            <a:extLst>
              <a:ext uri="{FF2B5EF4-FFF2-40B4-BE49-F238E27FC236}">
                <a16:creationId xmlns:a16="http://schemas.microsoft.com/office/drawing/2014/main" id="{A44CE205-4D9D-1AB5-3320-0F87E30FE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7963"/>
            <a:ext cx="3651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Image 1">
            <a:extLst>
              <a:ext uri="{FF2B5EF4-FFF2-40B4-BE49-F238E27FC236}">
                <a16:creationId xmlns:a16="http://schemas.microsoft.com/office/drawing/2014/main" id="{4328FF8E-99C5-48A7-93BC-5CDF07B999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44788"/>
            <a:ext cx="196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Image 4" descr="Une image contenant Graphique, logo, Police, conception&#10;&#10;Description générée automatiquement">
            <a:extLst>
              <a:ext uri="{FF2B5EF4-FFF2-40B4-BE49-F238E27FC236}">
                <a16:creationId xmlns:a16="http://schemas.microsoft.com/office/drawing/2014/main" id="{E9FD72BA-C115-8EE6-16EB-F1C649971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06588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6" name="Groupe 5">
            <a:extLst>
              <a:ext uri="{FF2B5EF4-FFF2-40B4-BE49-F238E27FC236}">
                <a16:creationId xmlns:a16="http://schemas.microsoft.com/office/drawing/2014/main" id="{4F7F3D4D-DA5F-C713-41D8-276E2B0635EC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44B00B8-896E-C4B1-BDE4-F8F30B77C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33EB17F-39BE-6218-B945-1F8A41B0F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 15">
            <a:extLst>
              <a:ext uri="{FF2B5EF4-FFF2-40B4-BE49-F238E27FC236}">
                <a16:creationId xmlns:a16="http://schemas.microsoft.com/office/drawing/2014/main" id="{218EDEAE-3C0A-78C3-1F11-E8A11EFA7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Image 19">
            <a:extLst>
              <a:ext uri="{FF2B5EF4-FFF2-40B4-BE49-F238E27FC236}">
                <a16:creationId xmlns:a16="http://schemas.microsoft.com/office/drawing/2014/main" id="{DDEF0198-DB6E-61BC-73A0-10DC7FE24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Image 1">
            <a:extLst>
              <a:ext uri="{FF2B5EF4-FFF2-40B4-BE49-F238E27FC236}">
                <a16:creationId xmlns:a16="http://schemas.microsoft.com/office/drawing/2014/main" id="{024F1FAC-AE1A-4739-7599-A02269F050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>
            <a:extLst>
              <a:ext uri="{FF2B5EF4-FFF2-40B4-BE49-F238E27FC236}">
                <a16:creationId xmlns:a16="http://schemas.microsoft.com/office/drawing/2014/main" id="{B42E1BA9-7A77-22EA-3B45-F78EE1B8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54278" name="Image 4" descr="Une image contenant Graphique, logo, Police, conception&#10;&#10;Description générée automatiquement">
            <a:extLst>
              <a:ext uri="{FF2B5EF4-FFF2-40B4-BE49-F238E27FC236}">
                <a16:creationId xmlns:a16="http://schemas.microsoft.com/office/drawing/2014/main" id="{066A37CB-3C6A-631B-BD73-C1AE92ACF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06588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26E408-BB8C-7ECC-7537-BE7150FA1DF6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280" name="ZoneTexte 1">
            <a:extLst>
              <a:ext uri="{FF2B5EF4-FFF2-40B4-BE49-F238E27FC236}">
                <a16:creationId xmlns:a16="http://schemas.microsoft.com/office/drawing/2014/main" id="{2F74428F-909A-9DE9-13FD-B08D01F34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54281" name="Image 27">
            <a:extLst>
              <a:ext uri="{FF2B5EF4-FFF2-40B4-BE49-F238E27FC236}">
                <a16:creationId xmlns:a16="http://schemas.microsoft.com/office/drawing/2014/main" id="{625ADD11-EC9B-529F-BDD2-9D6559DE34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Image 30">
            <a:extLst>
              <a:ext uri="{FF2B5EF4-FFF2-40B4-BE49-F238E27FC236}">
                <a16:creationId xmlns:a16="http://schemas.microsoft.com/office/drawing/2014/main" id="{425D9E8B-0C40-BFE1-DD81-8BD1812B77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7963"/>
            <a:ext cx="3651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Image 1">
            <a:extLst>
              <a:ext uri="{FF2B5EF4-FFF2-40B4-BE49-F238E27FC236}">
                <a16:creationId xmlns:a16="http://schemas.microsoft.com/office/drawing/2014/main" id="{F62329EA-D5FE-537B-60AC-AB3108037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605213"/>
            <a:ext cx="17827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4" name="ZoneTexte 27">
            <a:extLst>
              <a:ext uri="{FF2B5EF4-FFF2-40B4-BE49-F238E27FC236}">
                <a16:creationId xmlns:a16="http://schemas.microsoft.com/office/drawing/2014/main" id="{7A13A929-75AE-B1E4-1F3B-6B80AB6E3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4856163"/>
            <a:ext cx="353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</a:t>
            </a:r>
          </a:p>
        </p:txBody>
      </p:sp>
      <p:sp>
        <p:nvSpPr>
          <p:cNvPr id="26" name="Accolade ouvrante 25">
            <a:extLst>
              <a:ext uri="{FF2B5EF4-FFF2-40B4-BE49-F238E27FC236}">
                <a16:creationId xmlns:a16="http://schemas.microsoft.com/office/drawing/2014/main" id="{6B174C3F-1534-F2B7-FA28-DF348BCEEC51}"/>
              </a:ext>
            </a:extLst>
          </p:cNvPr>
          <p:cNvSpPr/>
          <p:nvPr/>
        </p:nvSpPr>
        <p:spPr bwMode="auto">
          <a:xfrm rot="16200000">
            <a:off x="3040856" y="2718595"/>
            <a:ext cx="434975" cy="3802062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Rectangle à coins arrondis 25">
            <a:extLst>
              <a:ext uri="{FF2B5EF4-FFF2-40B4-BE49-F238E27FC236}">
                <a16:creationId xmlns:a16="http://schemas.microsoft.com/office/drawing/2014/main" id="{E66B2C87-D692-693E-132C-7688CADB78FF}"/>
              </a:ext>
            </a:extLst>
          </p:cNvPr>
          <p:cNvSpPr/>
          <p:nvPr/>
        </p:nvSpPr>
        <p:spPr bwMode="auto">
          <a:xfrm flipH="1">
            <a:off x="5730875" y="3289300"/>
            <a:ext cx="1641475" cy="2181225"/>
          </a:xfrm>
          <a:prstGeom prst="wedgeRectCallout">
            <a:avLst>
              <a:gd name="adj1" fmla="val -78398"/>
              <a:gd name="adj2" fmla="val 18656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4287" name="Text Box 2">
            <a:extLst>
              <a:ext uri="{FF2B5EF4-FFF2-40B4-BE49-F238E27FC236}">
                <a16:creationId xmlns:a16="http://schemas.microsoft.com/office/drawing/2014/main" id="{AFE6B574-95A0-CB21-B3DD-FA5A35434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3289300"/>
            <a:ext cx="163988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 x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5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= 5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      </a:t>
            </a:r>
          </a:p>
        </p:txBody>
      </p:sp>
      <p:pic>
        <p:nvPicPr>
          <p:cNvPr id="54288" name="Image 59">
            <a:extLst>
              <a:ext uri="{FF2B5EF4-FFF2-40B4-BE49-F238E27FC236}">
                <a16:creationId xmlns:a16="http://schemas.microsoft.com/office/drawing/2014/main" id="{09D5FB27-AA56-F13C-AD17-B0C97F25E6B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117975"/>
            <a:ext cx="13954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89" name="Groupe 5">
            <a:extLst>
              <a:ext uri="{FF2B5EF4-FFF2-40B4-BE49-F238E27FC236}">
                <a16:creationId xmlns:a16="http://schemas.microsoft.com/office/drawing/2014/main" id="{F7231F61-D6CD-1FAC-AD5F-A08927F2062C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1050669-1DD0-E586-8B74-5EF186C02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9426879-0100-F611-AB41-9756145D2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5">
            <a:extLst>
              <a:ext uri="{FF2B5EF4-FFF2-40B4-BE49-F238E27FC236}">
                <a16:creationId xmlns:a16="http://schemas.microsoft.com/office/drawing/2014/main" id="{397823AB-ED33-79A2-43DB-0D148839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Image 19">
            <a:extLst>
              <a:ext uri="{FF2B5EF4-FFF2-40B4-BE49-F238E27FC236}">
                <a16:creationId xmlns:a16="http://schemas.microsoft.com/office/drawing/2014/main" id="{23217080-50A8-A474-2C56-6BBD82EA2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Image 1">
            <a:extLst>
              <a:ext uri="{FF2B5EF4-FFF2-40B4-BE49-F238E27FC236}">
                <a16:creationId xmlns:a16="http://schemas.microsoft.com/office/drawing/2014/main" id="{1C49494D-35BE-2352-77D7-3292A7896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2">
            <a:extLst>
              <a:ext uri="{FF2B5EF4-FFF2-40B4-BE49-F238E27FC236}">
                <a16:creationId xmlns:a16="http://schemas.microsoft.com/office/drawing/2014/main" id="{1AB06A48-0B8D-B1CB-AFDC-DB247E71C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7BC075-B155-CA8C-C702-F504718B7587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327" name="ZoneTexte 1">
            <a:extLst>
              <a:ext uri="{FF2B5EF4-FFF2-40B4-BE49-F238E27FC236}">
                <a16:creationId xmlns:a16="http://schemas.microsoft.com/office/drawing/2014/main" id="{E332F162-8FB5-94AE-F0C1-C904999D5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56328" name="Image 27">
            <a:extLst>
              <a:ext uri="{FF2B5EF4-FFF2-40B4-BE49-F238E27FC236}">
                <a16:creationId xmlns:a16="http://schemas.microsoft.com/office/drawing/2014/main" id="{A34471C9-6D27-4406-68BD-A5CFECD0C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Image 30">
            <a:extLst>
              <a:ext uri="{FF2B5EF4-FFF2-40B4-BE49-F238E27FC236}">
                <a16:creationId xmlns:a16="http://schemas.microsoft.com/office/drawing/2014/main" id="{76211226-9BAE-BB3B-DA30-27849D1D1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7963"/>
            <a:ext cx="3651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Image 1">
            <a:extLst>
              <a:ext uri="{FF2B5EF4-FFF2-40B4-BE49-F238E27FC236}">
                <a16:creationId xmlns:a16="http://schemas.microsoft.com/office/drawing/2014/main" id="{ED7D8AB5-1602-6A02-DE7F-AF04A76347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605213"/>
            <a:ext cx="17827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Image 1">
            <a:extLst>
              <a:ext uri="{FF2B5EF4-FFF2-40B4-BE49-F238E27FC236}">
                <a16:creationId xmlns:a16="http://schemas.microsoft.com/office/drawing/2014/main" id="{4B39B1A9-4A0A-3225-8AAD-73ED8C8619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603625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ZoneTexte 27">
            <a:extLst>
              <a:ext uri="{FF2B5EF4-FFF2-40B4-BE49-F238E27FC236}">
                <a16:creationId xmlns:a16="http://schemas.microsoft.com/office/drawing/2014/main" id="{E136F190-01F7-AC9D-4867-6C1E08397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4856163"/>
            <a:ext cx="353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+ 5</a:t>
            </a:r>
          </a:p>
        </p:txBody>
      </p:sp>
      <p:sp>
        <p:nvSpPr>
          <p:cNvPr id="26" name="Accolade ouvrante 25">
            <a:extLst>
              <a:ext uri="{FF2B5EF4-FFF2-40B4-BE49-F238E27FC236}">
                <a16:creationId xmlns:a16="http://schemas.microsoft.com/office/drawing/2014/main" id="{8656E790-66C1-B448-14C5-B756E3696009}"/>
              </a:ext>
            </a:extLst>
          </p:cNvPr>
          <p:cNvSpPr/>
          <p:nvPr/>
        </p:nvSpPr>
        <p:spPr bwMode="auto">
          <a:xfrm rot="16200000">
            <a:off x="3040856" y="2718595"/>
            <a:ext cx="434975" cy="3802062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Rectangle à coins arrondis 25">
            <a:extLst>
              <a:ext uri="{FF2B5EF4-FFF2-40B4-BE49-F238E27FC236}">
                <a16:creationId xmlns:a16="http://schemas.microsoft.com/office/drawing/2014/main" id="{35D16BE4-C34D-1FEF-6FCB-0BED77F626FC}"/>
              </a:ext>
            </a:extLst>
          </p:cNvPr>
          <p:cNvSpPr/>
          <p:nvPr/>
        </p:nvSpPr>
        <p:spPr bwMode="auto">
          <a:xfrm flipH="1">
            <a:off x="5730875" y="3289300"/>
            <a:ext cx="1641475" cy="2181225"/>
          </a:xfrm>
          <a:prstGeom prst="wedgeRectCallout">
            <a:avLst>
              <a:gd name="adj1" fmla="val -78398"/>
              <a:gd name="adj2" fmla="val 18656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6335" name="Text Box 2">
            <a:extLst>
              <a:ext uri="{FF2B5EF4-FFF2-40B4-BE49-F238E27FC236}">
                <a16:creationId xmlns:a16="http://schemas.microsoft.com/office/drawing/2014/main" id="{A9F9EC60-9724-BF93-96F0-B53681760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3289300"/>
            <a:ext cx="163988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 x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5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= 5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2 x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= 10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    </a:t>
            </a:r>
          </a:p>
        </p:txBody>
      </p:sp>
      <p:pic>
        <p:nvPicPr>
          <p:cNvPr id="56336" name="Image 59">
            <a:extLst>
              <a:ext uri="{FF2B5EF4-FFF2-40B4-BE49-F238E27FC236}">
                <a16:creationId xmlns:a16="http://schemas.microsoft.com/office/drawing/2014/main" id="{590EB1AA-B232-14B3-1801-7ADD65CE9CC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117975"/>
            <a:ext cx="13954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Image 4" descr="Une image contenant Graphique, logo, Police, conception&#10;&#10;Description générée automatiquement">
            <a:extLst>
              <a:ext uri="{FF2B5EF4-FFF2-40B4-BE49-F238E27FC236}">
                <a16:creationId xmlns:a16="http://schemas.microsoft.com/office/drawing/2014/main" id="{56BBA2CB-1A3A-D5AD-FA67-3C5B18B51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06588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8" name="Groupe 5">
            <a:extLst>
              <a:ext uri="{FF2B5EF4-FFF2-40B4-BE49-F238E27FC236}">
                <a16:creationId xmlns:a16="http://schemas.microsoft.com/office/drawing/2014/main" id="{025B7380-BFAB-4883-4237-3A4F870DD570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155DC80-9890-B9E9-4958-8569D029A8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1EF102C-776E-CD71-26EE-0E5BD5D69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 15">
            <a:extLst>
              <a:ext uri="{FF2B5EF4-FFF2-40B4-BE49-F238E27FC236}">
                <a16:creationId xmlns:a16="http://schemas.microsoft.com/office/drawing/2014/main" id="{96EC04B9-1A6B-6BE0-C65A-A412348C8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Image 19">
            <a:extLst>
              <a:ext uri="{FF2B5EF4-FFF2-40B4-BE49-F238E27FC236}">
                <a16:creationId xmlns:a16="http://schemas.microsoft.com/office/drawing/2014/main" id="{8CA9A88A-BB41-7CA6-462A-E2B379207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Image 1">
            <a:extLst>
              <a:ext uri="{FF2B5EF4-FFF2-40B4-BE49-F238E27FC236}">
                <a16:creationId xmlns:a16="http://schemas.microsoft.com/office/drawing/2014/main" id="{23BA6304-BC5E-1E36-DCD2-690BC84F397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2">
            <a:extLst>
              <a:ext uri="{FF2B5EF4-FFF2-40B4-BE49-F238E27FC236}">
                <a16:creationId xmlns:a16="http://schemas.microsoft.com/office/drawing/2014/main" id="{BA02F894-CF01-0A1E-8415-885506A47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DBF94-A764-9055-246E-E298AF729A17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375" name="ZoneTexte 1">
            <a:extLst>
              <a:ext uri="{FF2B5EF4-FFF2-40B4-BE49-F238E27FC236}">
                <a16:creationId xmlns:a16="http://schemas.microsoft.com/office/drawing/2014/main" id="{9D325A25-0DB2-3FC9-3B6E-9354CE8B5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58376" name="Image 27">
            <a:extLst>
              <a:ext uri="{FF2B5EF4-FFF2-40B4-BE49-F238E27FC236}">
                <a16:creationId xmlns:a16="http://schemas.microsoft.com/office/drawing/2014/main" id="{D2BBC769-99FD-EF9F-1D03-E8C46D174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Image 30">
            <a:extLst>
              <a:ext uri="{FF2B5EF4-FFF2-40B4-BE49-F238E27FC236}">
                <a16:creationId xmlns:a16="http://schemas.microsoft.com/office/drawing/2014/main" id="{44C38387-922A-33EC-4D42-0C2FF50C3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7963"/>
            <a:ext cx="3651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Image 1">
            <a:extLst>
              <a:ext uri="{FF2B5EF4-FFF2-40B4-BE49-F238E27FC236}">
                <a16:creationId xmlns:a16="http://schemas.microsoft.com/office/drawing/2014/main" id="{D2FCD8D5-E4A2-3D8E-80B4-A94DBE5F59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605213"/>
            <a:ext cx="17827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Image 1">
            <a:extLst>
              <a:ext uri="{FF2B5EF4-FFF2-40B4-BE49-F238E27FC236}">
                <a16:creationId xmlns:a16="http://schemas.microsoft.com/office/drawing/2014/main" id="{9FC1F532-2FCC-10E0-61C4-BA104E796A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867150"/>
            <a:ext cx="17827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Image 1">
            <a:extLst>
              <a:ext uri="{FF2B5EF4-FFF2-40B4-BE49-F238E27FC236}">
                <a16:creationId xmlns:a16="http://schemas.microsoft.com/office/drawing/2014/main" id="{E7F15610-C9A2-FB93-51A9-743BEB3C8E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603625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1" name="ZoneTexte 27">
            <a:extLst>
              <a:ext uri="{FF2B5EF4-FFF2-40B4-BE49-F238E27FC236}">
                <a16:creationId xmlns:a16="http://schemas.microsoft.com/office/drawing/2014/main" id="{907EBA28-85C8-3BCA-085B-321592111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4856163"/>
            <a:ext cx="353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+ 5 + 5</a:t>
            </a:r>
          </a:p>
        </p:txBody>
      </p:sp>
      <p:sp>
        <p:nvSpPr>
          <p:cNvPr id="26" name="Accolade ouvrante 25">
            <a:extLst>
              <a:ext uri="{FF2B5EF4-FFF2-40B4-BE49-F238E27FC236}">
                <a16:creationId xmlns:a16="http://schemas.microsoft.com/office/drawing/2014/main" id="{B0BD9194-185D-DEEC-39E7-7F78C8F22A19}"/>
              </a:ext>
            </a:extLst>
          </p:cNvPr>
          <p:cNvSpPr/>
          <p:nvPr/>
        </p:nvSpPr>
        <p:spPr bwMode="auto">
          <a:xfrm rot="16200000">
            <a:off x="3040856" y="2718595"/>
            <a:ext cx="434975" cy="3802062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Rectangle à coins arrondis 25">
            <a:extLst>
              <a:ext uri="{FF2B5EF4-FFF2-40B4-BE49-F238E27FC236}">
                <a16:creationId xmlns:a16="http://schemas.microsoft.com/office/drawing/2014/main" id="{03BDE227-20F8-2554-4E46-17AFE0113AB7}"/>
              </a:ext>
            </a:extLst>
          </p:cNvPr>
          <p:cNvSpPr/>
          <p:nvPr/>
        </p:nvSpPr>
        <p:spPr bwMode="auto">
          <a:xfrm flipH="1">
            <a:off x="5730875" y="3289300"/>
            <a:ext cx="1641475" cy="2181225"/>
          </a:xfrm>
          <a:prstGeom prst="wedgeRectCallout">
            <a:avLst>
              <a:gd name="adj1" fmla="val -78398"/>
              <a:gd name="adj2" fmla="val 18656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8384" name="Text Box 2">
            <a:extLst>
              <a:ext uri="{FF2B5EF4-FFF2-40B4-BE49-F238E27FC236}">
                <a16:creationId xmlns:a16="http://schemas.microsoft.com/office/drawing/2014/main" id="{599E5C38-0FF3-88DF-24D0-498E9832A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3289300"/>
            <a:ext cx="163988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 x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5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= 5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2 x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= 10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3 x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= 15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  </a:t>
            </a:r>
          </a:p>
        </p:txBody>
      </p:sp>
      <p:pic>
        <p:nvPicPr>
          <p:cNvPr id="58385" name="Image 59">
            <a:extLst>
              <a:ext uri="{FF2B5EF4-FFF2-40B4-BE49-F238E27FC236}">
                <a16:creationId xmlns:a16="http://schemas.microsoft.com/office/drawing/2014/main" id="{35E85702-EB69-B4FF-6666-5DAE3EE423E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117975"/>
            <a:ext cx="13954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Image 4" descr="Une image contenant Graphique, logo, Police, conception&#10;&#10;Description générée automatiquement">
            <a:extLst>
              <a:ext uri="{FF2B5EF4-FFF2-40B4-BE49-F238E27FC236}">
                <a16:creationId xmlns:a16="http://schemas.microsoft.com/office/drawing/2014/main" id="{4E0F2BE4-7807-8343-D2B4-07663D1CA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06588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87" name="Groupe 5">
            <a:extLst>
              <a:ext uri="{FF2B5EF4-FFF2-40B4-BE49-F238E27FC236}">
                <a16:creationId xmlns:a16="http://schemas.microsoft.com/office/drawing/2014/main" id="{96E8D640-DE96-AF84-1BEC-A613585996B5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C929E1F-00F6-2A5E-1FAA-BD4652C3B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A0166A8-725E-AC91-B2FB-CCFF2010C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 15">
            <a:extLst>
              <a:ext uri="{FF2B5EF4-FFF2-40B4-BE49-F238E27FC236}">
                <a16:creationId xmlns:a16="http://schemas.microsoft.com/office/drawing/2014/main" id="{2002574C-C2E0-E09D-D3B4-08E4B4A45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Image 19">
            <a:extLst>
              <a:ext uri="{FF2B5EF4-FFF2-40B4-BE49-F238E27FC236}">
                <a16:creationId xmlns:a16="http://schemas.microsoft.com/office/drawing/2014/main" id="{978D794F-BDF4-829C-8F75-CB525D6F8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Image 1">
            <a:extLst>
              <a:ext uri="{FF2B5EF4-FFF2-40B4-BE49-F238E27FC236}">
                <a16:creationId xmlns:a16="http://schemas.microsoft.com/office/drawing/2014/main" id="{0DA55714-ACCD-1F4E-7EDD-AD97C2CCE0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2">
            <a:extLst>
              <a:ext uri="{FF2B5EF4-FFF2-40B4-BE49-F238E27FC236}">
                <a16:creationId xmlns:a16="http://schemas.microsoft.com/office/drawing/2014/main" id="{21178C3D-8B17-EFC8-B8A2-9B6658304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8767C2-EA86-1EC7-5298-15AAB5115595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0423" name="ZoneTexte 1">
            <a:extLst>
              <a:ext uri="{FF2B5EF4-FFF2-40B4-BE49-F238E27FC236}">
                <a16:creationId xmlns:a16="http://schemas.microsoft.com/office/drawing/2014/main" id="{3520ADEF-3969-87E7-D925-246CF573F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60424" name="Image 27">
            <a:extLst>
              <a:ext uri="{FF2B5EF4-FFF2-40B4-BE49-F238E27FC236}">
                <a16:creationId xmlns:a16="http://schemas.microsoft.com/office/drawing/2014/main" id="{6679C8EA-3C0C-B48C-49E4-F0C33DE6CB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Image 30">
            <a:extLst>
              <a:ext uri="{FF2B5EF4-FFF2-40B4-BE49-F238E27FC236}">
                <a16:creationId xmlns:a16="http://schemas.microsoft.com/office/drawing/2014/main" id="{5285D8CF-FE27-11F2-D6B9-C0458D37E0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7963"/>
            <a:ext cx="3651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Image 1">
            <a:extLst>
              <a:ext uri="{FF2B5EF4-FFF2-40B4-BE49-F238E27FC236}">
                <a16:creationId xmlns:a16="http://schemas.microsoft.com/office/drawing/2014/main" id="{A286C408-30AF-D277-DC7F-1771B625C3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605213"/>
            <a:ext cx="17827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Image 1">
            <a:extLst>
              <a:ext uri="{FF2B5EF4-FFF2-40B4-BE49-F238E27FC236}">
                <a16:creationId xmlns:a16="http://schemas.microsoft.com/office/drawing/2014/main" id="{05B6ADF1-76F9-EC8F-B1EB-72007286D3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867150"/>
            <a:ext cx="17827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Image 1">
            <a:extLst>
              <a:ext uri="{FF2B5EF4-FFF2-40B4-BE49-F238E27FC236}">
                <a16:creationId xmlns:a16="http://schemas.microsoft.com/office/drawing/2014/main" id="{12F96646-CCAF-3E2B-8F8C-6ACF5C5C94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867150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Image 1">
            <a:extLst>
              <a:ext uri="{FF2B5EF4-FFF2-40B4-BE49-F238E27FC236}">
                <a16:creationId xmlns:a16="http://schemas.microsoft.com/office/drawing/2014/main" id="{EEC77C66-B44B-419D-BB34-8DC2EA6000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603625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0" name="ZoneTexte 27">
            <a:extLst>
              <a:ext uri="{FF2B5EF4-FFF2-40B4-BE49-F238E27FC236}">
                <a16:creationId xmlns:a16="http://schemas.microsoft.com/office/drawing/2014/main" id="{8DF8B740-80BF-0742-7401-3F90EEA1E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4856163"/>
            <a:ext cx="353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+ 5 + 5 + 5</a:t>
            </a:r>
          </a:p>
        </p:txBody>
      </p:sp>
      <p:sp>
        <p:nvSpPr>
          <p:cNvPr id="26" name="Accolade ouvrante 25">
            <a:extLst>
              <a:ext uri="{FF2B5EF4-FFF2-40B4-BE49-F238E27FC236}">
                <a16:creationId xmlns:a16="http://schemas.microsoft.com/office/drawing/2014/main" id="{153B8AE6-FE85-1BE9-EA2E-77EB0423C3DF}"/>
              </a:ext>
            </a:extLst>
          </p:cNvPr>
          <p:cNvSpPr/>
          <p:nvPr/>
        </p:nvSpPr>
        <p:spPr bwMode="auto">
          <a:xfrm rot="16200000">
            <a:off x="3040856" y="2718595"/>
            <a:ext cx="434975" cy="3802062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Rectangle à coins arrondis 25">
            <a:extLst>
              <a:ext uri="{FF2B5EF4-FFF2-40B4-BE49-F238E27FC236}">
                <a16:creationId xmlns:a16="http://schemas.microsoft.com/office/drawing/2014/main" id="{5A0B2B3D-63FF-A7DC-872E-1785ED3CDBCB}"/>
              </a:ext>
            </a:extLst>
          </p:cNvPr>
          <p:cNvSpPr/>
          <p:nvPr/>
        </p:nvSpPr>
        <p:spPr bwMode="auto">
          <a:xfrm flipH="1">
            <a:off x="5730875" y="3289300"/>
            <a:ext cx="1641475" cy="2181225"/>
          </a:xfrm>
          <a:prstGeom prst="wedgeRectCallout">
            <a:avLst>
              <a:gd name="adj1" fmla="val -78398"/>
              <a:gd name="adj2" fmla="val 18656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0433" name="Text Box 2">
            <a:extLst>
              <a:ext uri="{FF2B5EF4-FFF2-40B4-BE49-F238E27FC236}">
                <a16:creationId xmlns:a16="http://schemas.microsoft.com/office/drawing/2014/main" id="{D923D7C7-4BF5-FB0C-7E4B-D6568D7C6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3289300"/>
            <a:ext cx="163988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 x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5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= 5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2 x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= 10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3 x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= 15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4 x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= 20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</a:t>
            </a:r>
          </a:p>
        </p:txBody>
      </p:sp>
      <p:pic>
        <p:nvPicPr>
          <p:cNvPr id="60434" name="Image 59">
            <a:extLst>
              <a:ext uri="{FF2B5EF4-FFF2-40B4-BE49-F238E27FC236}">
                <a16:creationId xmlns:a16="http://schemas.microsoft.com/office/drawing/2014/main" id="{16485F7F-46D3-E1C5-0137-E51E1A3EB19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117975"/>
            <a:ext cx="13954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Image 4" descr="Une image contenant Graphique, logo, Police, conception&#10;&#10;Description générée automatiquement">
            <a:extLst>
              <a:ext uri="{FF2B5EF4-FFF2-40B4-BE49-F238E27FC236}">
                <a16:creationId xmlns:a16="http://schemas.microsoft.com/office/drawing/2014/main" id="{981C7B7D-5BE8-0DD8-4D71-D1017DA3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06588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36" name="Groupe 5">
            <a:extLst>
              <a:ext uri="{FF2B5EF4-FFF2-40B4-BE49-F238E27FC236}">
                <a16:creationId xmlns:a16="http://schemas.microsoft.com/office/drawing/2014/main" id="{1E4DE4E0-E59E-14B9-C723-1E0B48BCB0B2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97199D6-54AA-276A-52CD-ECD1C151B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AD3726B-12D2-D497-05E1-720223357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 15">
            <a:extLst>
              <a:ext uri="{FF2B5EF4-FFF2-40B4-BE49-F238E27FC236}">
                <a16:creationId xmlns:a16="http://schemas.microsoft.com/office/drawing/2014/main" id="{F9C9DB4C-256E-7685-9E6C-DFDA65FD1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Image 19">
            <a:extLst>
              <a:ext uri="{FF2B5EF4-FFF2-40B4-BE49-F238E27FC236}">
                <a16:creationId xmlns:a16="http://schemas.microsoft.com/office/drawing/2014/main" id="{7C25E849-FEB9-6ABD-B02D-97AA7D38C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Image 1">
            <a:extLst>
              <a:ext uri="{FF2B5EF4-FFF2-40B4-BE49-F238E27FC236}">
                <a16:creationId xmlns:a16="http://schemas.microsoft.com/office/drawing/2014/main" id="{E1D07484-0E91-6506-FBC4-B664D3D5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2">
            <a:extLst>
              <a:ext uri="{FF2B5EF4-FFF2-40B4-BE49-F238E27FC236}">
                <a16:creationId xmlns:a16="http://schemas.microsoft.com/office/drawing/2014/main" id="{40708453-33A8-BF59-A445-35A6E471E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1E865-D5FA-2EDD-6D89-0DA552449573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471" name="ZoneTexte 1">
            <a:extLst>
              <a:ext uri="{FF2B5EF4-FFF2-40B4-BE49-F238E27FC236}">
                <a16:creationId xmlns:a16="http://schemas.microsoft.com/office/drawing/2014/main" id="{FFAD194B-DBAE-402B-8E21-395D186C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62472" name="Image 27">
            <a:extLst>
              <a:ext uri="{FF2B5EF4-FFF2-40B4-BE49-F238E27FC236}">
                <a16:creationId xmlns:a16="http://schemas.microsoft.com/office/drawing/2014/main" id="{DA2F9569-C9ED-5EAF-A8D1-504F57592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Image 30">
            <a:extLst>
              <a:ext uri="{FF2B5EF4-FFF2-40B4-BE49-F238E27FC236}">
                <a16:creationId xmlns:a16="http://schemas.microsoft.com/office/drawing/2014/main" id="{B8377865-BE5F-72BC-6E2A-7EA2C16DA6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7963"/>
            <a:ext cx="3651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Image 1">
            <a:extLst>
              <a:ext uri="{FF2B5EF4-FFF2-40B4-BE49-F238E27FC236}">
                <a16:creationId xmlns:a16="http://schemas.microsoft.com/office/drawing/2014/main" id="{ECE7149C-5182-FBC0-FEAB-5A238C369A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605213"/>
            <a:ext cx="17827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Image 1">
            <a:extLst>
              <a:ext uri="{FF2B5EF4-FFF2-40B4-BE49-F238E27FC236}">
                <a16:creationId xmlns:a16="http://schemas.microsoft.com/office/drawing/2014/main" id="{9A165377-3366-CE14-B144-073F7CA0F6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129088"/>
            <a:ext cx="17827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Image 1">
            <a:extLst>
              <a:ext uri="{FF2B5EF4-FFF2-40B4-BE49-F238E27FC236}">
                <a16:creationId xmlns:a16="http://schemas.microsoft.com/office/drawing/2014/main" id="{57D70F80-24C9-E197-31E9-5F4A089A4D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867150"/>
            <a:ext cx="17827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7" name="Image 1">
            <a:extLst>
              <a:ext uri="{FF2B5EF4-FFF2-40B4-BE49-F238E27FC236}">
                <a16:creationId xmlns:a16="http://schemas.microsoft.com/office/drawing/2014/main" id="{A0FA3EF8-0F32-4688-E4F7-051AB21E2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867150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8" name="Image 1">
            <a:extLst>
              <a:ext uri="{FF2B5EF4-FFF2-40B4-BE49-F238E27FC236}">
                <a16:creationId xmlns:a16="http://schemas.microsoft.com/office/drawing/2014/main" id="{F10B2E13-1B6F-9FCB-E63E-F7B5CFA50F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603625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9" name="ZoneTexte 27">
            <a:extLst>
              <a:ext uri="{FF2B5EF4-FFF2-40B4-BE49-F238E27FC236}">
                <a16:creationId xmlns:a16="http://schemas.microsoft.com/office/drawing/2014/main" id="{78C3518F-27FF-42F3-9DEC-814B901B9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4856163"/>
            <a:ext cx="353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+ 5 + 5 + 5 + 5</a:t>
            </a:r>
          </a:p>
        </p:txBody>
      </p:sp>
      <p:sp>
        <p:nvSpPr>
          <p:cNvPr id="26" name="Accolade ouvrante 25">
            <a:extLst>
              <a:ext uri="{FF2B5EF4-FFF2-40B4-BE49-F238E27FC236}">
                <a16:creationId xmlns:a16="http://schemas.microsoft.com/office/drawing/2014/main" id="{D0A2C0B5-FBD3-3189-D377-FAC830D2FDBB}"/>
              </a:ext>
            </a:extLst>
          </p:cNvPr>
          <p:cNvSpPr/>
          <p:nvPr/>
        </p:nvSpPr>
        <p:spPr bwMode="auto">
          <a:xfrm rot="16200000">
            <a:off x="3040856" y="2718595"/>
            <a:ext cx="434975" cy="3802062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2481" name="Image 26">
            <a:extLst>
              <a:ext uri="{FF2B5EF4-FFF2-40B4-BE49-F238E27FC236}">
                <a16:creationId xmlns:a16="http://schemas.microsoft.com/office/drawing/2014/main" id="{F54B8170-3794-3086-2700-E5C4EA316B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44788"/>
            <a:ext cx="196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25">
            <a:extLst>
              <a:ext uri="{FF2B5EF4-FFF2-40B4-BE49-F238E27FC236}">
                <a16:creationId xmlns:a16="http://schemas.microsoft.com/office/drawing/2014/main" id="{12E0FEC3-EC4B-5510-A227-B0805BE7462D}"/>
              </a:ext>
            </a:extLst>
          </p:cNvPr>
          <p:cNvSpPr/>
          <p:nvPr/>
        </p:nvSpPr>
        <p:spPr bwMode="auto">
          <a:xfrm flipH="1">
            <a:off x="5730875" y="3289300"/>
            <a:ext cx="1641475" cy="2181225"/>
          </a:xfrm>
          <a:prstGeom prst="wedgeRectCallout">
            <a:avLst>
              <a:gd name="adj1" fmla="val -78398"/>
              <a:gd name="adj2" fmla="val 18656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2483" name="Text Box 2">
            <a:extLst>
              <a:ext uri="{FF2B5EF4-FFF2-40B4-BE49-F238E27FC236}">
                <a16:creationId xmlns:a16="http://schemas.microsoft.com/office/drawing/2014/main" id="{1805F846-EB3B-4726-EF7B-BABDD3AD5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3289300"/>
            <a:ext cx="163988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 x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5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= 5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2 x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= 10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3 x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= 15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4 x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= 20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5 x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5 =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25</a:t>
            </a:r>
          </a:p>
        </p:txBody>
      </p:sp>
      <p:pic>
        <p:nvPicPr>
          <p:cNvPr id="62484" name="Image 59">
            <a:extLst>
              <a:ext uri="{FF2B5EF4-FFF2-40B4-BE49-F238E27FC236}">
                <a16:creationId xmlns:a16="http://schemas.microsoft.com/office/drawing/2014/main" id="{FA513030-69F6-7390-FDB2-63D816BA21C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117975"/>
            <a:ext cx="13954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5" name="Image 4" descr="Une image contenant Graphique, logo, Police, conception&#10;&#10;Description générée automatiquement">
            <a:extLst>
              <a:ext uri="{FF2B5EF4-FFF2-40B4-BE49-F238E27FC236}">
                <a16:creationId xmlns:a16="http://schemas.microsoft.com/office/drawing/2014/main" id="{9F07E350-4F70-EB07-3DCE-8C1ECC0B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06588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86" name="Groupe 5">
            <a:extLst>
              <a:ext uri="{FF2B5EF4-FFF2-40B4-BE49-F238E27FC236}">
                <a16:creationId xmlns:a16="http://schemas.microsoft.com/office/drawing/2014/main" id="{2DAE61BD-60F3-A0C1-5E3C-0A01BAB5C7B5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BF21FAA-F1BF-31BA-D259-BCC01C44E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7C33436-DAAC-2B11-6103-4D86AB88A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5">
            <a:extLst>
              <a:ext uri="{FF2B5EF4-FFF2-40B4-BE49-F238E27FC236}">
                <a16:creationId xmlns:a16="http://schemas.microsoft.com/office/drawing/2014/main" id="{611C7031-D9D0-BFE8-804B-EE46984DA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 19">
            <a:extLst>
              <a:ext uri="{FF2B5EF4-FFF2-40B4-BE49-F238E27FC236}">
                <a16:creationId xmlns:a16="http://schemas.microsoft.com/office/drawing/2014/main" id="{349136CD-D7CF-2EAB-606A-835EAA36A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 1">
            <a:extLst>
              <a:ext uri="{FF2B5EF4-FFF2-40B4-BE49-F238E27FC236}">
                <a16:creationId xmlns:a16="http://schemas.microsoft.com/office/drawing/2014/main" id="{55E9559F-0211-34BB-D4B7-BC971781DA8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>
            <a:extLst>
              <a:ext uri="{FF2B5EF4-FFF2-40B4-BE49-F238E27FC236}">
                <a16:creationId xmlns:a16="http://schemas.microsoft.com/office/drawing/2014/main" id="{BA1864A4-AAB7-D89F-53A5-8E7FFB9D8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7174" name="ZoneTexte 1">
            <a:extLst>
              <a:ext uri="{FF2B5EF4-FFF2-40B4-BE49-F238E27FC236}">
                <a16:creationId xmlns:a16="http://schemas.microsoft.com/office/drawing/2014/main" id="{B776F1EC-6AB7-AC51-BC61-B14CAB095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7175" name="Image 4">
            <a:extLst>
              <a:ext uri="{FF2B5EF4-FFF2-40B4-BE49-F238E27FC236}">
                <a16:creationId xmlns:a16="http://schemas.microsoft.com/office/drawing/2014/main" id="{395B0DA3-1AD1-FC25-E425-7E5404BD8F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age 27">
            <a:extLst>
              <a:ext uri="{FF2B5EF4-FFF2-40B4-BE49-F238E27FC236}">
                <a16:creationId xmlns:a16="http://schemas.microsoft.com/office/drawing/2014/main" id="{840E0E9D-F3DF-8200-8E9F-B84B29474C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Image 1">
            <a:extLst>
              <a:ext uri="{FF2B5EF4-FFF2-40B4-BE49-F238E27FC236}">
                <a16:creationId xmlns:a16="http://schemas.microsoft.com/office/drawing/2014/main" id="{62E8C6B8-90AB-372C-0164-0BD9230596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941638"/>
            <a:ext cx="30178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Image 22">
            <a:extLst>
              <a:ext uri="{FF2B5EF4-FFF2-40B4-BE49-F238E27FC236}">
                <a16:creationId xmlns:a16="http://schemas.microsoft.com/office/drawing/2014/main" id="{F0432DA4-B864-6917-23DE-65DE6D5F3B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949575"/>
            <a:ext cx="3016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Image 37">
            <a:extLst>
              <a:ext uri="{FF2B5EF4-FFF2-40B4-BE49-F238E27FC236}">
                <a16:creationId xmlns:a16="http://schemas.microsoft.com/office/drawing/2014/main" id="{3298033C-4BA1-3D92-D30A-97B9F1A02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 r="45367"/>
          <a:stretch>
            <a:fillRect/>
          </a:stretch>
        </p:blipFill>
        <p:spPr bwMode="auto">
          <a:xfrm>
            <a:off x="4208463" y="2962275"/>
            <a:ext cx="790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Image 2">
            <a:extLst>
              <a:ext uri="{FF2B5EF4-FFF2-40B4-BE49-F238E27FC236}">
                <a16:creationId xmlns:a16="http://schemas.microsoft.com/office/drawing/2014/main" id="{C72049D7-E21D-8D97-5E90-CFEE1BDAB4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2971800"/>
            <a:ext cx="14382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Image 3">
            <a:extLst>
              <a:ext uri="{FF2B5EF4-FFF2-40B4-BE49-F238E27FC236}">
                <a16:creationId xmlns:a16="http://schemas.microsoft.com/office/drawing/2014/main" id="{23F66888-516F-B4D5-0AE3-80E8AFA9B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962275"/>
            <a:ext cx="146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2" name="Groupe 5">
            <a:extLst>
              <a:ext uri="{FF2B5EF4-FFF2-40B4-BE49-F238E27FC236}">
                <a16:creationId xmlns:a16="http://schemas.microsoft.com/office/drawing/2014/main" id="{674252E8-82A1-935F-7AE5-6A45D3DF9788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E874E740-55FB-A011-960C-211A44E21D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9A0181ED-6ABA-893A-037F-4E2B5CF5D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 15">
            <a:extLst>
              <a:ext uri="{FF2B5EF4-FFF2-40B4-BE49-F238E27FC236}">
                <a16:creationId xmlns:a16="http://schemas.microsoft.com/office/drawing/2014/main" id="{E4EC1831-F847-6DD4-4F8C-0A18FE2A0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Image 19">
            <a:extLst>
              <a:ext uri="{FF2B5EF4-FFF2-40B4-BE49-F238E27FC236}">
                <a16:creationId xmlns:a16="http://schemas.microsoft.com/office/drawing/2014/main" id="{99785910-F17F-7458-9C9D-98997C69E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Image 1">
            <a:extLst>
              <a:ext uri="{FF2B5EF4-FFF2-40B4-BE49-F238E27FC236}">
                <a16:creationId xmlns:a16="http://schemas.microsoft.com/office/drawing/2014/main" id="{00999120-B166-C0E3-4B9E-9300A8ED234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2">
            <a:extLst>
              <a:ext uri="{FF2B5EF4-FFF2-40B4-BE49-F238E27FC236}">
                <a16:creationId xmlns:a16="http://schemas.microsoft.com/office/drawing/2014/main" id="{4FC6AFBF-1B2E-AA50-6D5E-21AE873BB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8985B-2EFC-0454-1E1F-54971212C9F4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4519" name="ZoneTexte 1">
            <a:extLst>
              <a:ext uri="{FF2B5EF4-FFF2-40B4-BE49-F238E27FC236}">
                <a16:creationId xmlns:a16="http://schemas.microsoft.com/office/drawing/2014/main" id="{117C924B-48B5-6A22-A2C4-3C29DAD19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64520" name="Image 27">
            <a:extLst>
              <a:ext uri="{FF2B5EF4-FFF2-40B4-BE49-F238E27FC236}">
                <a16:creationId xmlns:a16="http://schemas.microsoft.com/office/drawing/2014/main" id="{BE464992-36A5-9DA3-72CD-755AD2CE3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Image 30">
            <a:extLst>
              <a:ext uri="{FF2B5EF4-FFF2-40B4-BE49-F238E27FC236}">
                <a16:creationId xmlns:a16="http://schemas.microsoft.com/office/drawing/2014/main" id="{60C0C1B3-5704-78A2-3E5A-42B5ECA97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7963"/>
            <a:ext cx="3651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Image 26">
            <a:extLst>
              <a:ext uri="{FF2B5EF4-FFF2-40B4-BE49-F238E27FC236}">
                <a16:creationId xmlns:a16="http://schemas.microsoft.com/office/drawing/2014/main" id="{606D7299-ADCD-36EB-8E7B-F66A1AD050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44788"/>
            <a:ext cx="196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Image 115">
            <a:extLst>
              <a:ext uri="{FF2B5EF4-FFF2-40B4-BE49-F238E27FC236}">
                <a16:creationId xmlns:a16="http://schemas.microsoft.com/office/drawing/2014/main" id="{4C76D4E8-43B5-09DC-923F-3A814A2212A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90"/>
          <a:stretch>
            <a:fillRect/>
          </a:stretch>
        </p:blipFill>
        <p:spPr bwMode="auto">
          <a:xfrm>
            <a:off x="7361238" y="2728913"/>
            <a:ext cx="115252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à coins arrondis 25">
            <a:extLst>
              <a:ext uri="{FF2B5EF4-FFF2-40B4-BE49-F238E27FC236}">
                <a16:creationId xmlns:a16="http://schemas.microsoft.com/office/drawing/2014/main" id="{98BDDD0A-A8A4-F06B-F86F-C42BD717D56A}"/>
              </a:ext>
            </a:extLst>
          </p:cNvPr>
          <p:cNvSpPr/>
          <p:nvPr/>
        </p:nvSpPr>
        <p:spPr bwMode="auto">
          <a:xfrm flipH="1">
            <a:off x="4538663" y="4181475"/>
            <a:ext cx="4105275" cy="1360488"/>
          </a:xfrm>
          <a:prstGeom prst="wedgeRectCallout">
            <a:avLst>
              <a:gd name="adj1" fmla="val -28107"/>
              <a:gd name="adj2" fmla="val -67408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4525" name="Text Box 2">
            <a:extLst>
              <a:ext uri="{FF2B5EF4-FFF2-40B4-BE49-F238E27FC236}">
                <a16:creationId xmlns:a16="http://schemas.microsoft.com/office/drawing/2014/main" id="{2D7315F6-5349-9B4D-05A6-DBC942205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63" y="4181475"/>
            <a:ext cx="41052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Pour moi 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automatique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la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table de 5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je sais que 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x 5 = 25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1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526" name="Image 4" descr="Une image contenant Graphique, logo, Police, conception&#10;&#10;Description générée automatiquement">
            <a:extLst>
              <a:ext uri="{FF2B5EF4-FFF2-40B4-BE49-F238E27FC236}">
                <a16:creationId xmlns:a16="http://schemas.microsoft.com/office/drawing/2014/main" id="{93FEBBDB-6446-A3AC-652A-7DDCAD11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06588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27" name="Groupe 5">
            <a:extLst>
              <a:ext uri="{FF2B5EF4-FFF2-40B4-BE49-F238E27FC236}">
                <a16:creationId xmlns:a16="http://schemas.microsoft.com/office/drawing/2014/main" id="{CC02E890-EB29-F6E3-E810-255205104D85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56E63CE-281A-88EC-461E-C5C65CA534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5DE4EF7-1C6F-1DA5-1E25-67C099D39C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 15">
            <a:extLst>
              <a:ext uri="{FF2B5EF4-FFF2-40B4-BE49-F238E27FC236}">
                <a16:creationId xmlns:a16="http://schemas.microsoft.com/office/drawing/2014/main" id="{FA30F0B1-A44E-D127-A15A-CBE70EB82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Image 1">
            <a:extLst>
              <a:ext uri="{FF2B5EF4-FFF2-40B4-BE49-F238E27FC236}">
                <a16:creationId xmlns:a16="http://schemas.microsoft.com/office/drawing/2014/main" id="{56B03962-41B7-D833-EEC8-BB3567926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32088"/>
            <a:ext cx="365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Image 19">
            <a:extLst>
              <a:ext uri="{FF2B5EF4-FFF2-40B4-BE49-F238E27FC236}">
                <a16:creationId xmlns:a16="http://schemas.microsoft.com/office/drawing/2014/main" id="{4A2E7FD5-06B1-B4C7-EB4C-6F78FDBAA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Image 1">
            <a:extLst>
              <a:ext uri="{FF2B5EF4-FFF2-40B4-BE49-F238E27FC236}">
                <a16:creationId xmlns:a16="http://schemas.microsoft.com/office/drawing/2014/main" id="{B9DACD21-EF64-EFE3-8DFE-5D9230C9C2D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Rectangle 2">
            <a:extLst>
              <a:ext uri="{FF2B5EF4-FFF2-40B4-BE49-F238E27FC236}">
                <a16:creationId xmlns:a16="http://schemas.microsoft.com/office/drawing/2014/main" id="{706361C9-EEBF-7D90-B99F-00F835DAF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66567" name="Image 2" descr="Une image contenant Graphique, clipart, conception&#10;&#10;Description générée automatiquement">
            <a:extLst>
              <a:ext uri="{FF2B5EF4-FFF2-40B4-BE49-F238E27FC236}">
                <a16:creationId xmlns:a16="http://schemas.microsoft.com/office/drawing/2014/main" id="{02827D92-DC2E-4B2A-C208-2275ED156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ZoneTexte 1">
            <a:extLst>
              <a:ext uri="{FF2B5EF4-FFF2-40B4-BE49-F238E27FC236}">
                <a16:creationId xmlns:a16="http://schemas.microsoft.com/office/drawing/2014/main" id="{30C28CA9-8514-7E36-95FE-60C75DBA3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66569" name="Image 27">
            <a:extLst>
              <a:ext uri="{FF2B5EF4-FFF2-40B4-BE49-F238E27FC236}">
                <a16:creationId xmlns:a16="http://schemas.microsoft.com/office/drawing/2014/main" id="{FF5C2113-E81D-4EEB-8CB2-6FE1FAD4D0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">
            <a:extLst>
              <a:ext uri="{FF2B5EF4-FFF2-40B4-BE49-F238E27FC236}">
                <a16:creationId xmlns:a16="http://schemas.microsoft.com/office/drawing/2014/main" id="{1D1024EB-1AC6-48AB-1FF9-99CC16789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3911600"/>
            <a:ext cx="4767263" cy="8445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Diviser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 nombre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deux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c’est chercher la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moitié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ce nombre.</a:t>
            </a:r>
            <a:endParaRPr lang="fr-FR" altLang="fr-FR" sz="28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794A921-D92E-4CEE-884E-98E242DFFED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124325"/>
            <a:ext cx="108267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à coins arrondis 25">
            <a:extLst>
              <a:ext uri="{FF2B5EF4-FFF2-40B4-BE49-F238E27FC236}">
                <a16:creationId xmlns:a16="http://schemas.microsoft.com/office/drawing/2014/main" id="{12DC4C0E-9245-4508-CFDE-242CB0348348}"/>
              </a:ext>
            </a:extLst>
          </p:cNvPr>
          <p:cNvSpPr/>
          <p:nvPr/>
        </p:nvSpPr>
        <p:spPr bwMode="auto">
          <a:xfrm>
            <a:off x="1801813" y="3895725"/>
            <a:ext cx="4781550" cy="860425"/>
          </a:xfrm>
          <a:prstGeom prst="wedgeRectCallout">
            <a:avLst>
              <a:gd name="adj1" fmla="val -57140"/>
              <a:gd name="adj2" fmla="val 44611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66573" name="Groupe 5">
            <a:extLst>
              <a:ext uri="{FF2B5EF4-FFF2-40B4-BE49-F238E27FC236}">
                <a16:creationId xmlns:a16="http://schemas.microsoft.com/office/drawing/2014/main" id="{8D0FD59B-33B6-3960-3B10-33772FD68B2B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90DD1BE-045A-D867-827D-0D6238926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301156F-ADC7-6AF2-8B9B-6A3F06C1C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Image 15">
            <a:extLst>
              <a:ext uri="{FF2B5EF4-FFF2-40B4-BE49-F238E27FC236}">
                <a16:creationId xmlns:a16="http://schemas.microsoft.com/office/drawing/2014/main" id="{9C6F4D6A-B6B0-8464-A66E-406471626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Image 1">
            <a:extLst>
              <a:ext uri="{FF2B5EF4-FFF2-40B4-BE49-F238E27FC236}">
                <a16:creationId xmlns:a16="http://schemas.microsoft.com/office/drawing/2014/main" id="{34A3E152-96EB-97C9-1405-B1497745A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32088"/>
            <a:ext cx="365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Image 19">
            <a:extLst>
              <a:ext uri="{FF2B5EF4-FFF2-40B4-BE49-F238E27FC236}">
                <a16:creationId xmlns:a16="http://schemas.microsoft.com/office/drawing/2014/main" id="{D12E55AF-9610-625A-0438-C1914B718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Image 1">
            <a:extLst>
              <a:ext uri="{FF2B5EF4-FFF2-40B4-BE49-F238E27FC236}">
                <a16:creationId xmlns:a16="http://schemas.microsoft.com/office/drawing/2014/main" id="{298D0C8A-7A5E-EB26-ABC3-DBFD128AFB8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Rectangle 2">
            <a:extLst>
              <a:ext uri="{FF2B5EF4-FFF2-40B4-BE49-F238E27FC236}">
                <a16:creationId xmlns:a16="http://schemas.microsoft.com/office/drawing/2014/main" id="{584B9D99-2D22-386F-EE2C-280B89CE5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68615" name="ZoneTexte 1">
            <a:extLst>
              <a:ext uri="{FF2B5EF4-FFF2-40B4-BE49-F238E27FC236}">
                <a16:creationId xmlns:a16="http://schemas.microsoft.com/office/drawing/2014/main" id="{9474D9E7-A5AE-F6D6-8FCA-E6F23D6D4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68616" name="Image 27">
            <a:extLst>
              <a:ext uri="{FF2B5EF4-FFF2-40B4-BE49-F238E27FC236}">
                <a16:creationId xmlns:a16="http://schemas.microsoft.com/office/drawing/2014/main" id="{EA749350-06AE-F27C-FC82-69586CC399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Image 2">
            <a:extLst>
              <a:ext uri="{FF2B5EF4-FFF2-40B4-BE49-F238E27FC236}">
                <a16:creationId xmlns:a16="http://schemas.microsoft.com/office/drawing/2014/main" id="{5B021AD0-CE23-7AEE-2A21-E903D006B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728913"/>
            <a:ext cx="19796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Image 2" descr="Une image contenant Graphique, clipart, conception&#10;&#10;Description générée automatiquement">
            <a:extLst>
              <a:ext uri="{FF2B5EF4-FFF2-40B4-BE49-F238E27FC236}">
                <a16:creationId xmlns:a16="http://schemas.microsoft.com/office/drawing/2014/main" id="{4235C8D1-4507-E47D-7202-F3170EF94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9" name="Groupe 5">
            <a:extLst>
              <a:ext uri="{FF2B5EF4-FFF2-40B4-BE49-F238E27FC236}">
                <a16:creationId xmlns:a16="http://schemas.microsoft.com/office/drawing/2014/main" id="{5AFA9037-7FE3-2C5B-482D-B124778B502D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CA52B6C-B1EF-F06C-4DFE-283C6C379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BD6110B-F2EC-61F0-4667-429F01547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Image 15">
            <a:extLst>
              <a:ext uri="{FF2B5EF4-FFF2-40B4-BE49-F238E27FC236}">
                <a16:creationId xmlns:a16="http://schemas.microsoft.com/office/drawing/2014/main" id="{D4013C08-E28D-BA86-F65A-EB4384339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Image 1">
            <a:extLst>
              <a:ext uri="{FF2B5EF4-FFF2-40B4-BE49-F238E27FC236}">
                <a16:creationId xmlns:a16="http://schemas.microsoft.com/office/drawing/2014/main" id="{41A6CB96-C2F6-D4CC-EDDA-FCCC05BEF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32088"/>
            <a:ext cx="365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Image 19">
            <a:extLst>
              <a:ext uri="{FF2B5EF4-FFF2-40B4-BE49-F238E27FC236}">
                <a16:creationId xmlns:a16="http://schemas.microsoft.com/office/drawing/2014/main" id="{31DD17DE-3B6E-ADF5-F71D-AB9B8D911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Image 1">
            <a:extLst>
              <a:ext uri="{FF2B5EF4-FFF2-40B4-BE49-F238E27FC236}">
                <a16:creationId xmlns:a16="http://schemas.microsoft.com/office/drawing/2014/main" id="{E51A1BD0-6298-3065-AFD1-7DA1641F1C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2">
            <a:extLst>
              <a:ext uri="{FF2B5EF4-FFF2-40B4-BE49-F238E27FC236}">
                <a16:creationId xmlns:a16="http://schemas.microsoft.com/office/drawing/2014/main" id="{89068D37-33C9-F94B-08F9-51A37D374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70663" name="ZoneTexte 1">
            <a:extLst>
              <a:ext uri="{FF2B5EF4-FFF2-40B4-BE49-F238E27FC236}">
                <a16:creationId xmlns:a16="http://schemas.microsoft.com/office/drawing/2014/main" id="{9D41ABEC-F156-B754-0231-45BF4B97B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70664" name="Image 27">
            <a:extLst>
              <a:ext uri="{FF2B5EF4-FFF2-40B4-BE49-F238E27FC236}">
                <a16:creationId xmlns:a16="http://schemas.microsoft.com/office/drawing/2014/main" id="{D1F2FBF6-7162-0619-1BD0-5CD355D6E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Image 1">
            <a:extLst>
              <a:ext uri="{FF2B5EF4-FFF2-40B4-BE49-F238E27FC236}">
                <a16:creationId xmlns:a16="http://schemas.microsoft.com/office/drawing/2014/main" id="{2431640A-5AA6-B46B-B622-44BFA4A4BB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3744913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Image 1">
            <a:extLst>
              <a:ext uri="{FF2B5EF4-FFF2-40B4-BE49-F238E27FC236}">
                <a16:creationId xmlns:a16="http://schemas.microsoft.com/office/drawing/2014/main" id="{F8C31945-6603-060A-960B-AE69FB10C2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3744913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Image 1">
            <a:extLst>
              <a:ext uri="{FF2B5EF4-FFF2-40B4-BE49-F238E27FC236}">
                <a16:creationId xmlns:a16="http://schemas.microsoft.com/office/drawing/2014/main" id="{4A521BA3-EE44-C897-4409-7807F39FD3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3433763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Image 1">
            <a:extLst>
              <a:ext uri="{FF2B5EF4-FFF2-40B4-BE49-F238E27FC236}">
                <a16:creationId xmlns:a16="http://schemas.microsoft.com/office/drawing/2014/main" id="{AC56FB08-65C8-D373-78D6-5D77EF4AD2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3433763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9" name="Image 1">
            <a:extLst>
              <a:ext uri="{FF2B5EF4-FFF2-40B4-BE49-F238E27FC236}">
                <a16:creationId xmlns:a16="http://schemas.microsoft.com/office/drawing/2014/main" id="{7A365FB1-C56F-7AF4-BA5D-C93B3A16D5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048125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0" name="Image 18">
            <a:extLst>
              <a:ext uri="{FF2B5EF4-FFF2-40B4-BE49-F238E27FC236}">
                <a16:creationId xmlns:a16="http://schemas.microsoft.com/office/drawing/2014/main" id="{12329B28-5564-89C0-F24B-03A4731C419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60"/>
          <a:stretch>
            <a:fillRect/>
          </a:stretch>
        </p:blipFill>
        <p:spPr bwMode="auto">
          <a:xfrm>
            <a:off x="798513" y="3724275"/>
            <a:ext cx="1152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à coins arrondis 25">
            <a:extLst>
              <a:ext uri="{FF2B5EF4-FFF2-40B4-BE49-F238E27FC236}">
                <a16:creationId xmlns:a16="http://schemas.microsoft.com/office/drawing/2014/main" id="{BAEFE356-751A-FE6E-E2AE-D5661CBDB580}"/>
              </a:ext>
            </a:extLst>
          </p:cNvPr>
          <p:cNvSpPr/>
          <p:nvPr/>
        </p:nvSpPr>
        <p:spPr bwMode="auto">
          <a:xfrm>
            <a:off x="792163" y="5165725"/>
            <a:ext cx="3932237" cy="792163"/>
          </a:xfrm>
          <a:prstGeom prst="wedgeRectCallout">
            <a:avLst>
              <a:gd name="adj1" fmla="val -32820"/>
              <a:gd name="adj2" fmla="val -84942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0672" name="Text Box 2">
            <a:extLst>
              <a:ext uri="{FF2B5EF4-FFF2-40B4-BE49-F238E27FC236}">
                <a16:creationId xmlns:a16="http://schemas.microsoft.com/office/drawing/2014/main" id="{71D2B174-9C07-F612-D87D-B43CBE3E7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5168900"/>
            <a:ext cx="2457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La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moitié de 50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70673" name="Image 1">
            <a:extLst>
              <a:ext uri="{FF2B5EF4-FFF2-40B4-BE49-F238E27FC236}">
                <a16:creationId xmlns:a16="http://schemas.microsoft.com/office/drawing/2014/main" id="{288EB665-87BD-15BE-6FA0-61A4B16BE3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4648200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4" name="Image 1">
            <a:extLst>
              <a:ext uri="{FF2B5EF4-FFF2-40B4-BE49-F238E27FC236}">
                <a16:creationId xmlns:a16="http://schemas.microsoft.com/office/drawing/2014/main" id="{13B59E46-9DE8-9F48-3999-479F020BE0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6482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5" name="Image 1">
            <a:extLst>
              <a:ext uri="{FF2B5EF4-FFF2-40B4-BE49-F238E27FC236}">
                <a16:creationId xmlns:a16="http://schemas.microsoft.com/office/drawing/2014/main" id="{23B4F389-1A07-55D7-95E3-A59D954267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4337050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6" name="Image 1">
            <a:extLst>
              <a:ext uri="{FF2B5EF4-FFF2-40B4-BE49-F238E27FC236}">
                <a16:creationId xmlns:a16="http://schemas.microsoft.com/office/drawing/2014/main" id="{1C564144-5D32-E302-332C-962F0F8AE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3705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7" name="Image 1">
            <a:extLst>
              <a:ext uri="{FF2B5EF4-FFF2-40B4-BE49-F238E27FC236}">
                <a16:creationId xmlns:a16="http://schemas.microsoft.com/office/drawing/2014/main" id="{766ADA35-C776-B4C1-BDBE-FE145FF661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056063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8" name="Image 2" descr="Une image contenant Graphique, clipart, conception&#10;&#10;Description générée automatiquement">
            <a:extLst>
              <a:ext uri="{FF2B5EF4-FFF2-40B4-BE49-F238E27FC236}">
                <a16:creationId xmlns:a16="http://schemas.microsoft.com/office/drawing/2014/main" id="{9733EEA4-5B64-069E-71C7-9185DBFC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79" name="Groupe 5">
            <a:extLst>
              <a:ext uri="{FF2B5EF4-FFF2-40B4-BE49-F238E27FC236}">
                <a16:creationId xmlns:a16="http://schemas.microsoft.com/office/drawing/2014/main" id="{EA8E40C8-B544-0063-201E-F32D6C1D585C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A7213EC-9F6B-1944-BFDD-2DE253253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B1D6688-36B6-FD1E-9FCC-FC469C617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mage 15">
            <a:extLst>
              <a:ext uri="{FF2B5EF4-FFF2-40B4-BE49-F238E27FC236}">
                <a16:creationId xmlns:a16="http://schemas.microsoft.com/office/drawing/2014/main" id="{E445EE31-0CA7-F4C4-FF20-166BF07B9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Image 18">
            <a:extLst>
              <a:ext uri="{FF2B5EF4-FFF2-40B4-BE49-F238E27FC236}">
                <a16:creationId xmlns:a16="http://schemas.microsoft.com/office/drawing/2014/main" id="{5348188A-4AE8-1C58-8DDC-31AF3925F9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60"/>
          <a:stretch>
            <a:fillRect/>
          </a:stretch>
        </p:blipFill>
        <p:spPr bwMode="auto">
          <a:xfrm>
            <a:off x="798513" y="3724275"/>
            <a:ext cx="1152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25">
            <a:extLst>
              <a:ext uri="{FF2B5EF4-FFF2-40B4-BE49-F238E27FC236}">
                <a16:creationId xmlns:a16="http://schemas.microsoft.com/office/drawing/2014/main" id="{8828DC62-FF07-9000-B7AF-F91ABB5355B3}"/>
              </a:ext>
            </a:extLst>
          </p:cNvPr>
          <p:cNvSpPr/>
          <p:nvPr/>
        </p:nvSpPr>
        <p:spPr bwMode="auto">
          <a:xfrm>
            <a:off x="792163" y="5165725"/>
            <a:ext cx="3932237" cy="792163"/>
          </a:xfrm>
          <a:prstGeom prst="wedgeRectCallout">
            <a:avLst>
              <a:gd name="adj1" fmla="val -32820"/>
              <a:gd name="adj2" fmla="val -84942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2709" name="Groupe 65">
            <a:extLst>
              <a:ext uri="{FF2B5EF4-FFF2-40B4-BE49-F238E27FC236}">
                <a16:creationId xmlns:a16="http://schemas.microsoft.com/office/drawing/2014/main" id="{D4A4D84B-7495-DC1F-C83C-B8E5D0E50168}"/>
              </a:ext>
            </a:extLst>
          </p:cNvPr>
          <p:cNvGrpSpPr>
            <a:grpSpLocks/>
          </p:cNvGrpSpPr>
          <p:nvPr/>
        </p:nvGrpSpPr>
        <p:grpSpPr bwMode="auto">
          <a:xfrm>
            <a:off x="5700713" y="4678363"/>
            <a:ext cx="1784350" cy="241300"/>
            <a:chOff x="5276497" y="3603738"/>
            <a:chExt cx="1784311" cy="241300"/>
          </a:xfrm>
        </p:grpSpPr>
        <p:pic>
          <p:nvPicPr>
            <p:cNvPr id="72758" name="Image 2">
              <a:extLst>
                <a:ext uri="{FF2B5EF4-FFF2-40B4-BE49-F238E27FC236}">
                  <a16:creationId xmlns:a16="http://schemas.microsoft.com/office/drawing/2014/main" id="{40EB8D5B-CF23-68AD-6053-13D7C07A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497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9" name="Image 2">
              <a:extLst>
                <a:ext uri="{FF2B5EF4-FFF2-40B4-BE49-F238E27FC236}">
                  <a16:creationId xmlns:a16="http://schemas.microsoft.com/office/drawing/2014/main" id="{0B1AF774-CA33-AE6B-33CE-60976F3CC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055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60" name="Image 2">
              <a:extLst>
                <a:ext uri="{FF2B5EF4-FFF2-40B4-BE49-F238E27FC236}">
                  <a16:creationId xmlns:a16="http://schemas.microsoft.com/office/drawing/2014/main" id="{6CBF7600-1FB7-10C1-B688-01AEE3D9A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686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61" name="Image 2">
              <a:extLst>
                <a:ext uri="{FF2B5EF4-FFF2-40B4-BE49-F238E27FC236}">
                  <a16:creationId xmlns:a16="http://schemas.microsoft.com/office/drawing/2014/main" id="{17810AB5-8A3F-CF24-D48B-235FC7AA2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220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62" name="Image 2">
              <a:extLst>
                <a:ext uri="{FF2B5EF4-FFF2-40B4-BE49-F238E27FC236}">
                  <a16:creationId xmlns:a16="http://schemas.microsoft.com/office/drawing/2014/main" id="{736791EB-B390-0317-AAFA-4412E32FD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308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0" name="Groupe 65">
            <a:extLst>
              <a:ext uri="{FF2B5EF4-FFF2-40B4-BE49-F238E27FC236}">
                <a16:creationId xmlns:a16="http://schemas.microsoft.com/office/drawing/2014/main" id="{80402F05-2BAD-B0AA-1705-C8AB19EF84EC}"/>
              </a:ext>
            </a:extLst>
          </p:cNvPr>
          <p:cNvGrpSpPr>
            <a:grpSpLocks/>
          </p:cNvGrpSpPr>
          <p:nvPr/>
        </p:nvGrpSpPr>
        <p:grpSpPr bwMode="auto">
          <a:xfrm>
            <a:off x="3836988" y="4678363"/>
            <a:ext cx="1784350" cy="241300"/>
            <a:chOff x="5276497" y="3603738"/>
            <a:chExt cx="1784311" cy="241300"/>
          </a:xfrm>
        </p:grpSpPr>
        <p:pic>
          <p:nvPicPr>
            <p:cNvPr id="72753" name="Image 2">
              <a:extLst>
                <a:ext uri="{FF2B5EF4-FFF2-40B4-BE49-F238E27FC236}">
                  <a16:creationId xmlns:a16="http://schemas.microsoft.com/office/drawing/2014/main" id="{6BC412B3-9531-3E78-259A-7FCAD54D3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497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4" name="Image 2">
              <a:extLst>
                <a:ext uri="{FF2B5EF4-FFF2-40B4-BE49-F238E27FC236}">
                  <a16:creationId xmlns:a16="http://schemas.microsoft.com/office/drawing/2014/main" id="{29E10E4B-4DBD-62C6-D76C-F04FEAAD0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055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5" name="Image 2">
              <a:extLst>
                <a:ext uri="{FF2B5EF4-FFF2-40B4-BE49-F238E27FC236}">
                  <a16:creationId xmlns:a16="http://schemas.microsoft.com/office/drawing/2014/main" id="{5EDFF718-B322-DBA7-D9D6-76877DBFE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686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6" name="Image 2">
              <a:extLst>
                <a:ext uri="{FF2B5EF4-FFF2-40B4-BE49-F238E27FC236}">
                  <a16:creationId xmlns:a16="http://schemas.microsoft.com/office/drawing/2014/main" id="{77E8A9EF-0815-2F4C-3B47-7A20567AC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220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7" name="Image 2">
              <a:extLst>
                <a:ext uri="{FF2B5EF4-FFF2-40B4-BE49-F238E27FC236}">
                  <a16:creationId xmlns:a16="http://schemas.microsoft.com/office/drawing/2014/main" id="{1DF85797-9DB3-3E09-876D-E188412E7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308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1" name="Groupe 65">
            <a:extLst>
              <a:ext uri="{FF2B5EF4-FFF2-40B4-BE49-F238E27FC236}">
                <a16:creationId xmlns:a16="http://schemas.microsoft.com/office/drawing/2014/main" id="{D414A1EB-E9D9-8825-3206-72B9019271BD}"/>
              </a:ext>
            </a:extLst>
          </p:cNvPr>
          <p:cNvGrpSpPr>
            <a:grpSpLocks/>
          </p:cNvGrpSpPr>
          <p:nvPr/>
        </p:nvGrpSpPr>
        <p:grpSpPr bwMode="auto">
          <a:xfrm>
            <a:off x="3836988" y="4354513"/>
            <a:ext cx="1784350" cy="241300"/>
            <a:chOff x="5276497" y="3603738"/>
            <a:chExt cx="1784311" cy="241300"/>
          </a:xfrm>
        </p:grpSpPr>
        <p:pic>
          <p:nvPicPr>
            <p:cNvPr id="72748" name="Image 2">
              <a:extLst>
                <a:ext uri="{FF2B5EF4-FFF2-40B4-BE49-F238E27FC236}">
                  <a16:creationId xmlns:a16="http://schemas.microsoft.com/office/drawing/2014/main" id="{FB63D4ED-3FD1-2580-387C-F8DAF3F3D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497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9" name="Image 2">
              <a:extLst>
                <a:ext uri="{FF2B5EF4-FFF2-40B4-BE49-F238E27FC236}">
                  <a16:creationId xmlns:a16="http://schemas.microsoft.com/office/drawing/2014/main" id="{920B3747-395B-031E-F3F5-AB733962B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055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0" name="Image 2">
              <a:extLst>
                <a:ext uri="{FF2B5EF4-FFF2-40B4-BE49-F238E27FC236}">
                  <a16:creationId xmlns:a16="http://schemas.microsoft.com/office/drawing/2014/main" id="{5B7F789A-2C6C-7527-18D6-9B66B3EEA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686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1" name="Image 2">
              <a:extLst>
                <a:ext uri="{FF2B5EF4-FFF2-40B4-BE49-F238E27FC236}">
                  <a16:creationId xmlns:a16="http://schemas.microsoft.com/office/drawing/2014/main" id="{0D89A093-1649-B368-B969-4892C363B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220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2" name="Image 2">
              <a:extLst>
                <a:ext uri="{FF2B5EF4-FFF2-40B4-BE49-F238E27FC236}">
                  <a16:creationId xmlns:a16="http://schemas.microsoft.com/office/drawing/2014/main" id="{CEFE2CAE-FFA4-A884-E18B-558C748D7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308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2" name="Groupe 65">
            <a:extLst>
              <a:ext uri="{FF2B5EF4-FFF2-40B4-BE49-F238E27FC236}">
                <a16:creationId xmlns:a16="http://schemas.microsoft.com/office/drawing/2014/main" id="{A61D35CC-D722-3246-B71F-81FC1FEAF382}"/>
              </a:ext>
            </a:extLst>
          </p:cNvPr>
          <p:cNvGrpSpPr>
            <a:grpSpLocks/>
          </p:cNvGrpSpPr>
          <p:nvPr/>
        </p:nvGrpSpPr>
        <p:grpSpPr bwMode="auto">
          <a:xfrm>
            <a:off x="5700713" y="4354513"/>
            <a:ext cx="1784350" cy="241300"/>
            <a:chOff x="5276497" y="3603738"/>
            <a:chExt cx="1784311" cy="241300"/>
          </a:xfrm>
        </p:grpSpPr>
        <p:pic>
          <p:nvPicPr>
            <p:cNvPr id="72743" name="Image 2">
              <a:extLst>
                <a:ext uri="{FF2B5EF4-FFF2-40B4-BE49-F238E27FC236}">
                  <a16:creationId xmlns:a16="http://schemas.microsoft.com/office/drawing/2014/main" id="{0BB7334E-A4A9-3167-9E65-3070F8B75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497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4" name="Image 2">
              <a:extLst>
                <a:ext uri="{FF2B5EF4-FFF2-40B4-BE49-F238E27FC236}">
                  <a16:creationId xmlns:a16="http://schemas.microsoft.com/office/drawing/2014/main" id="{81CCAC95-661A-6862-FA03-4AF4FA1C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055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5" name="Image 2">
              <a:extLst>
                <a:ext uri="{FF2B5EF4-FFF2-40B4-BE49-F238E27FC236}">
                  <a16:creationId xmlns:a16="http://schemas.microsoft.com/office/drawing/2014/main" id="{9E880B50-3B39-F1DB-3204-5C51F98C5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686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6" name="Image 2">
              <a:extLst>
                <a:ext uri="{FF2B5EF4-FFF2-40B4-BE49-F238E27FC236}">
                  <a16:creationId xmlns:a16="http://schemas.microsoft.com/office/drawing/2014/main" id="{F1950175-219B-F9AC-5637-4512C75D1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220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7" name="Image 2">
              <a:extLst>
                <a:ext uri="{FF2B5EF4-FFF2-40B4-BE49-F238E27FC236}">
                  <a16:creationId xmlns:a16="http://schemas.microsoft.com/office/drawing/2014/main" id="{74733ECB-31DD-16FA-711B-156C1888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308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3" name="Groupe 65">
            <a:extLst>
              <a:ext uri="{FF2B5EF4-FFF2-40B4-BE49-F238E27FC236}">
                <a16:creationId xmlns:a16="http://schemas.microsoft.com/office/drawing/2014/main" id="{59A35BB7-89AD-B8D3-663C-5CABFA9123B6}"/>
              </a:ext>
            </a:extLst>
          </p:cNvPr>
          <p:cNvGrpSpPr>
            <a:grpSpLocks/>
          </p:cNvGrpSpPr>
          <p:nvPr/>
        </p:nvGrpSpPr>
        <p:grpSpPr bwMode="auto">
          <a:xfrm>
            <a:off x="5700713" y="4040188"/>
            <a:ext cx="1784350" cy="241300"/>
            <a:chOff x="5276497" y="3603738"/>
            <a:chExt cx="1784311" cy="241300"/>
          </a:xfrm>
        </p:grpSpPr>
        <p:pic>
          <p:nvPicPr>
            <p:cNvPr id="72738" name="Image 2">
              <a:extLst>
                <a:ext uri="{FF2B5EF4-FFF2-40B4-BE49-F238E27FC236}">
                  <a16:creationId xmlns:a16="http://schemas.microsoft.com/office/drawing/2014/main" id="{FE0482E8-A908-4981-16DD-089DEE305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497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9" name="Image 2">
              <a:extLst>
                <a:ext uri="{FF2B5EF4-FFF2-40B4-BE49-F238E27FC236}">
                  <a16:creationId xmlns:a16="http://schemas.microsoft.com/office/drawing/2014/main" id="{088AE246-CF22-A661-DA36-5AB6678D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055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0" name="Image 2">
              <a:extLst>
                <a:ext uri="{FF2B5EF4-FFF2-40B4-BE49-F238E27FC236}">
                  <a16:creationId xmlns:a16="http://schemas.microsoft.com/office/drawing/2014/main" id="{D463A774-04A0-8F30-CD4D-A8FAC47F6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686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1" name="Image 2">
              <a:extLst>
                <a:ext uri="{FF2B5EF4-FFF2-40B4-BE49-F238E27FC236}">
                  <a16:creationId xmlns:a16="http://schemas.microsoft.com/office/drawing/2014/main" id="{2CA798F7-D3C6-7EBB-0059-C978EC525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220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2" name="Image 2">
              <a:extLst>
                <a:ext uri="{FF2B5EF4-FFF2-40B4-BE49-F238E27FC236}">
                  <a16:creationId xmlns:a16="http://schemas.microsoft.com/office/drawing/2014/main" id="{E54D09B6-BFA7-A6F8-7A59-90DF3B2EF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308" y="3603738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14" name="Image 1">
            <a:extLst>
              <a:ext uri="{FF2B5EF4-FFF2-40B4-BE49-F238E27FC236}">
                <a16:creationId xmlns:a16="http://schemas.microsoft.com/office/drawing/2014/main" id="{C1A0BC97-CB32-BDC8-6C4E-461A76F15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32088"/>
            <a:ext cx="365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Image 19">
            <a:extLst>
              <a:ext uri="{FF2B5EF4-FFF2-40B4-BE49-F238E27FC236}">
                <a16:creationId xmlns:a16="http://schemas.microsoft.com/office/drawing/2014/main" id="{B1B873CD-D608-4645-7807-784523AF17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Image 1">
            <a:extLst>
              <a:ext uri="{FF2B5EF4-FFF2-40B4-BE49-F238E27FC236}">
                <a16:creationId xmlns:a16="http://schemas.microsoft.com/office/drawing/2014/main" id="{AC2F51DD-05BD-427A-718D-B6635917CA4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7" name="Rectangle 2">
            <a:extLst>
              <a:ext uri="{FF2B5EF4-FFF2-40B4-BE49-F238E27FC236}">
                <a16:creationId xmlns:a16="http://schemas.microsoft.com/office/drawing/2014/main" id="{BD0AD297-C827-1D08-74FC-A3AD21572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72718" name="ZoneTexte 1">
            <a:extLst>
              <a:ext uri="{FF2B5EF4-FFF2-40B4-BE49-F238E27FC236}">
                <a16:creationId xmlns:a16="http://schemas.microsoft.com/office/drawing/2014/main" id="{A1B65100-61D6-A954-C7C0-7AD6C0BC9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72719" name="Image 27">
            <a:extLst>
              <a:ext uri="{FF2B5EF4-FFF2-40B4-BE49-F238E27FC236}">
                <a16:creationId xmlns:a16="http://schemas.microsoft.com/office/drawing/2014/main" id="{666D011A-C828-8C07-36BC-48FDF86445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0" name="Image 1">
            <a:extLst>
              <a:ext uri="{FF2B5EF4-FFF2-40B4-BE49-F238E27FC236}">
                <a16:creationId xmlns:a16="http://schemas.microsoft.com/office/drawing/2014/main" id="{30693841-B6A8-02EC-E65F-83775425C2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3744913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1" name="Image 1">
            <a:extLst>
              <a:ext uri="{FF2B5EF4-FFF2-40B4-BE49-F238E27FC236}">
                <a16:creationId xmlns:a16="http://schemas.microsoft.com/office/drawing/2014/main" id="{96DF8A63-41B8-F7F6-ACFF-7157E1EBDF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3744913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Image 1">
            <a:extLst>
              <a:ext uri="{FF2B5EF4-FFF2-40B4-BE49-F238E27FC236}">
                <a16:creationId xmlns:a16="http://schemas.microsoft.com/office/drawing/2014/main" id="{78890749-6E6D-B410-8E21-84DF3D926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3433763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3" name="Image 1">
            <a:extLst>
              <a:ext uri="{FF2B5EF4-FFF2-40B4-BE49-F238E27FC236}">
                <a16:creationId xmlns:a16="http://schemas.microsoft.com/office/drawing/2014/main" id="{6312A5B7-2B85-A48E-4ACC-B010C4882D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3433763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4" name="Image 1">
            <a:extLst>
              <a:ext uri="{FF2B5EF4-FFF2-40B4-BE49-F238E27FC236}">
                <a16:creationId xmlns:a16="http://schemas.microsoft.com/office/drawing/2014/main" id="{4DC8E7F5-1984-BF3A-14CB-B83A20ABE8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048125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5" name="Text Box 2">
            <a:extLst>
              <a:ext uri="{FF2B5EF4-FFF2-40B4-BE49-F238E27FC236}">
                <a16:creationId xmlns:a16="http://schemas.microsoft.com/office/drawing/2014/main" id="{8CC54307-AB14-F076-7FD0-BC891CCEF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5168900"/>
            <a:ext cx="2457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La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moitié de 50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2726" name="Text Box 2">
            <a:extLst>
              <a:ext uri="{FF2B5EF4-FFF2-40B4-BE49-F238E27FC236}">
                <a16:creationId xmlns:a16="http://schemas.microsoft.com/office/drawing/2014/main" id="{15DBCC0B-5C2B-FD23-5627-E1C0619E4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5207000"/>
            <a:ext cx="16065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25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 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4299" name="Text Box 2">
            <a:extLst>
              <a:ext uri="{FF2B5EF4-FFF2-40B4-BE49-F238E27FC236}">
                <a16:creationId xmlns:a16="http://schemas.microsoft.com/office/drawing/2014/main" id="{F24EECC7-EC86-7B28-E1B5-B58DCBB6D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5516563"/>
            <a:ext cx="3933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25 + 25 = 50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 et 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 x 25 = 50</a:t>
            </a:r>
            <a:endParaRPr lang="fr-FR" altLang="fr-FR" sz="2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2728" name="ZoneTexte 45">
            <a:extLst>
              <a:ext uri="{FF2B5EF4-FFF2-40B4-BE49-F238E27FC236}">
                <a16:creationId xmlns:a16="http://schemas.microsoft.com/office/drawing/2014/main" id="{6F4F8604-1F67-70D7-5027-6BA88C9C9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238" y="4248150"/>
            <a:ext cx="512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8BBA"/>
                </a:solidFill>
                <a:latin typeface="Verdana" panose="020B0604030504040204" pitchFamily="34" charset="0"/>
              </a:rPr>
              <a:t>25</a:t>
            </a:r>
          </a:p>
        </p:txBody>
      </p: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2C5700B8-CF9E-7AC6-14C2-D6A3899563CD}"/>
              </a:ext>
            </a:extLst>
          </p:cNvPr>
          <p:cNvCxnSpPr/>
          <p:nvPr/>
        </p:nvCxnSpPr>
        <p:spPr>
          <a:xfrm flipH="1">
            <a:off x="7626350" y="4476750"/>
            <a:ext cx="668338" cy="0"/>
          </a:xfrm>
          <a:prstGeom prst="straightConnector1">
            <a:avLst/>
          </a:prstGeom>
          <a:ln w="19050">
            <a:solidFill>
              <a:srgbClr val="FF8BBA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rme libre 3">
            <a:extLst>
              <a:ext uri="{FF2B5EF4-FFF2-40B4-BE49-F238E27FC236}">
                <a16:creationId xmlns:a16="http://schemas.microsoft.com/office/drawing/2014/main" id="{C4ECF363-2D35-43C8-6CB7-061788F2808D}"/>
              </a:ext>
            </a:extLst>
          </p:cNvPr>
          <p:cNvSpPr/>
          <p:nvPr/>
        </p:nvSpPr>
        <p:spPr>
          <a:xfrm>
            <a:off x="3805238" y="4017963"/>
            <a:ext cx="3722687" cy="939800"/>
          </a:xfrm>
          <a:custGeom>
            <a:avLst/>
            <a:gdLst>
              <a:gd name="connsiteX0" fmla="*/ 1847161 w 3723701"/>
              <a:gd name="connsiteY0" fmla="*/ 0 h 940106"/>
              <a:gd name="connsiteX1" fmla="*/ 3723701 w 3723701"/>
              <a:gd name="connsiteY1" fmla="*/ 0 h 940106"/>
              <a:gd name="connsiteX2" fmla="*/ 3723701 w 3723701"/>
              <a:gd name="connsiteY2" fmla="*/ 940106 h 940106"/>
              <a:gd name="connsiteX3" fmla="*/ 0 w 3723701"/>
              <a:gd name="connsiteY3" fmla="*/ 940106 h 940106"/>
              <a:gd name="connsiteX4" fmla="*/ 0 w 3723701"/>
              <a:gd name="connsiteY4" fmla="*/ 334179 h 940106"/>
              <a:gd name="connsiteX5" fmla="*/ 0 w 3723701"/>
              <a:gd name="connsiteY5" fmla="*/ 301128 h 940106"/>
              <a:gd name="connsiteX6" fmla="*/ 1854506 w 3723701"/>
              <a:gd name="connsiteY6" fmla="*/ 301128 h 940106"/>
              <a:gd name="connsiteX7" fmla="*/ 1847161 w 3723701"/>
              <a:gd name="connsiteY7" fmla="*/ 0 h 94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3701" h="940106">
                <a:moveTo>
                  <a:pt x="1847161" y="0"/>
                </a:moveTo>
                <a:lnTo>
                  <a:pt x="3723701" y="0"/>
                </a:lnTo>
                <a:lnTo>
                  <a:pt x="3723701" y="940106"/>
                </a:lnTo>
                <a:lnTo>
                  <a:pt x="0" y="940106"/>
                </a:lnTo>
                <a:lnTo>
                  <a:pt x="0" y="334179"/>
                </a:lnTo>
                <a:lnTo>
                  <a:pt x="0" y="301128"/>
                </a:lnTo>
                <a:lnTo>
                  <a:pt x="1854506" y="301128"/>
                </a:lnTo>
                <a:lnTo>
                  <a:pt x="1847161" y="0"/>
                </a:lnTo>
                <a:close/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731" name="ZoneTexte 67">
            <a:extLst>
              <a:ext uri="{FF2B5EF4-FFF2-40B4-BE49-F238E27FC236}">
                <a16:creationId xmlns:a16="http://schemas.microsoft.com/office/drawing/2014/main" id="{06F49DEC-219B-069C-7066-1471F239D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3706813"/>
            <a:ext cx="512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25</a:t>
            </a:r>
          </a:p>
        </p:txBody>
      </p: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32B6B31A-8E93-CC1C-ED3E-D8DD5F3FB7A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11475" y="3892550"/>
            <a:ext cx="877888" cy="0"/>
          </a:xfrm>
          <a:prstGeom prst="straightConnector1">
            <a:avLst/>
          </a:prstGeom>
          <a:noFill/>
          <a:ln w="19050">
            <a:solidFill>
              <a:srgbClr val="FF0066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72733" name="Image 85">
            <a:extLst>
              <a:ext uri="{FF2B5EF4-FFF2-40B4-BE49-F238E27FC236}">
                <a16:creationId xmlns:a16="http://schemas.microsoft.com/office/drawing/2014/main" id="{6258CE0F-9FAC-DD1E-6CFA-69B6CBAC7E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728913"/>
            <a:ext cx="19796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4" name="Image 2" descr="Une image contenant Graphique, clipart, conception&#10;&#10;Description générée automatiquement">
            <a:extLst>
              <a:ext uri="{FF2B5EF4-FFF2-40B4-BE49-F238E27FC236}">
                <a16:creationId xmlns:a16="http://schemas.microsoft.com/office/drawing/2014/main" id="{AA840289-4A84-7A1A-F8BB-D877FE3B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35" name="Groupe 5">
            <a:extLst>
              <a:ext uri="{FF2B5EF4-FFF2-40B4-BE49-F238E27FC236}">
                <a16:creationId xmlns:a16="http://schemas.microsoft.com/office/drawing/2014/main" id="{E03BA95B-7A84-ADE7-8F4E-91E3F9085844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DDDEF33-0110-5A19-CE84-700AF037B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85361C3-CA10-D7DE-EA9E-FE07E54A8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Image 15">
            <a:extLst>
              <a:ext uri="{FF2B5EF4-FFF2-40B4-BE49-F238E27FC236}">
                <a16:creationId xmlns:a16="http://schemas.microsoft.com/office/drawing/2014/main" id="{C3EAE0BF-851D-1570-4DC1-C1920B7AE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Image 1">
            <a:extLst>
              <a:ext uri="{FF2B5EF4-FFF2-40B4-BE49-F238E27FC236}">
                <a16:creationId xmlns:a16="http://schemas.microsoft.com/office/drawing/2014/main" id="{256C0359-9925-22BC-E7AA-96FE8720C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32088"/>
            <a:ext cx="365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Image 19">
            <a:extLst>
              <a:ext uri="{FF2B5EF4-FFF2-40B4-BE49-F238E27FC236}">
                <a16:creationId xmlns:a16="http://schemas.microsoft.com/office/drawing/2014/main" id="{14797E12-DC3E-2BCC-9962-6F3983C67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Image 1">
            <a:extLst>
              <a:ext uri="{FF2B5EF4-FFF2-40B4-BE49-F238E27FC236}">
                <a16:creationId xmlns:a16="http://schemas.microsoft.com/office/drawing/2014/main" id="{071FE178-2CB4-345E-31A6-632B668E78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2">
            <a:extLst>
              <a:ext uri="{FF2B5EF4-FFF2-40B4-BE49-F238E27FC236}">
                <a16:creationId xmlns:a16="http://schemas.microsoft.com/office/drawing/2014/main" id="{321B85EB-0DBE-B1EE-457B-D72128C4C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74759" name="ZoneTexte 1">
            <a:extLst>
              <a:ext uri="{FF2B5EF4-FFF2-40B4-BE49-F238E27FC236}">
                <a16:creationId xmlns:a16="http://schemas.microsoft.com/office/drawing/2014/main" id="{3160B661-95E0-A31D-3661-BC84877DD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74760" name="Image 27">
            <a:extLst>
              <a:ext uri="{FF2B5EF4-FFF2-40B4-BE49-F238E27FC236}">
                <a16:creationId xmlns:a16="http://schemas.microsoft.com/office/drawing/2014/main" id="{E404360D-A821-B719-EBF2-46F00C1CD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Image 2">
            <a:extLst>
              <a:ext uri="{FF2B5EF4-FFF2-40B4-BE49-F238E27FC236}">
                <a16:creationId xmlns:a16="http://schemas.microsoft.com/office/drawing/2014/main" id="{1A7EA630-B69A-1BA7-E74C-0B0B8CA21D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728913"/>
            <a:ext cx="19796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Image 35">
            <a:extLst>
              <a:ext uri="{FF2B5EF4-FFF2-40B4-BE49-F238E27FC236}">
                <a16:creationId xmlns:a16="http://schemas.microsoft.com/office/drawing/2014/main" id="{7F5DD1AC-0374-593B-2E98-ECDBFE63936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4065588"/>
            <a:ext cx="13525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04812753-BCAF-5F1B-4B55-38A6CA131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4432300"/>
            <a:ext cx="3373437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a une autre idée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expliquer la réponse 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9A46FB-9D31-241D-CD1A-C3CB9B6AB20E}"/>
              </a:ext>
            </a:extLst>
          </p:cNvPr>
          <p:cNvSpPr/>
          <p:nvPr/>
        </p:nvSpPr>
        <p:spPr bwMode="auto">
          <a:xfrm>
            <a:off x="2897188" y="4421188"/>
            <a:ext cx="3373437" cy="669925"/>
          </a:xfrm>
          <a:prstGeom prst="wedgeRectCallout">
            <a:avLst>
              <a:gd name="adj1" fmla="val -61313"/>
              <a:gd name="adj2" fmla="val -19334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4765" name="Image 2" descr="Une image contenant Graphique, clipart, conception&#10;&#10;Description générée automatiquement">
            <a:extLst>
              <a:ext uri="{FF2B5EF4-FFF2-40B4-BE49-F238E27FC236}">
                <a16:creationId xmlns:a16="http://schemas.microsoft.com/office/drawing/2014/main" id="{FB313007-C96A-460C-182A-DAEA8248F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66" name="Groupe 5">
            <a:extLst>
              <a:ext uri="{FF2B5EF4-FFF2-40B4-BE49-F238E27FC236}">
                <a16:creationId xmlns:a16="http://schemas.microsoft.com/office/drawing/2014/main" id="{C1A1F172-3C28-90CA-FC8F-6E0E13AAA5F0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142875"/>
            <a:ext cx="1924050" cy="942975"/>
            <a:chOff x="2545765" y="3410646"/>
            <a:chExt cx="1924168" cy="94190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D36AD8A-B64C-86F1-60D5-2747D160F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B5C7702-4A7F-71C5-5DFC-D5B6F401A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5">
            <a:extLst>
              <a:ext uri="{FF2B5EF4-FFF2-40B4-BE49-F238E27FC236}">
                <a16:creationId xmlns:a16="http://schemas.microsoft.com/office/drawing/2014/main" id="{2996FC6B-2436-F4EF-B4D6-8AE987D39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 19">
            <a:extLst>
              <a:ext uri="{FF2B5EF4-FFF2-40B4-BE49-F238E27FC236}">
                <a16:creationId xmlns:a16="http://schemas.microsoft.com/office/drawing/2014/main" id="{12344CFE-7A3B-918F-E985-4364ADEBB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1">
            <a:extLst>
              <a:ext uri="{FF2B5EF4-FFF2-40B4-BE49-F238E27FC236}">
                <a16:creationId xmlns:a16="http://schemas.microsoft.com/office/drawing/2014/main" id="{9144ED13-CF56-B3B5-F5FF-5E2057C7ED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>
            <a:extLst>
              <a:ext uri="{FF2B5EF4-FFF2-40B4-BE49-F238E27FC236}">
                <a16:creationId xmlns:a16="http://schemas.microsoft.com/office/drawing/2014/main" id="{43116D93-8692-D45A-1A51-360A75DFA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9222" name="ZoneTexte 1">
            <a:extLst>
              <a:ext uri="{FF2B5EF4-FFF2-40B4-BE49-F238E27FC236}">
                <a16:creationId xmlns:a16="http://schemas.microsoft.com/office/drawing/2014/main" id="{52ADAA7F-09E9-4E78-86BD-96E70B513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9223" name="Image 4">
            <a:extLst>
              <a:ext uri="{FF2B5EF4-FFF2-40B4-BE49-F238E27FC236}">
                <a16:creationId xmlns:a16="http://schemas.microsoft.com/office/drawing/2014/main" id="{5BAF11EF-46D5-2702-5FED-4694C67A99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27">
            <a:extLst>
              <a:ext uri="{FF2B5EF4-FFF2-40B4-BE49-F238E27FC236}">
                <a16:creationId xmlns:a16="http://schemas.microsoft.com/office/drawing/2014/main" id="{53C2E690-6252-4DC8-1012-1286C69D8A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age 1">
            <a:extLst>
              <a:ext uri="{FF2B5EF4-FFF2-40B4-BE49-F238E27FC236}">
                <a16:creationId xmlns:a16="http://schemas.microsoft.com/office/drawing/2014/main" id="{62D53270-AE2B-E281-54CE-FCF82022A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941638"/>
            <a:ext cx="30178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Image 22">
            <a:extLst>
              <a:ext uri="{FF2B5EF4-FFF2-40B4-BE49-F238E27FC236}">
                <a16:creationId xmlns:a16="http://schemas.microsoft.com/office/drawing/2014/main" id="{92038392-4CB3-3844-BFFB-727F3FD0FF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949575"/>
            <a:ext cx="3016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 37">
            <a:extLst>
              <a:ext uri="{FF2B5EF4-FFF2-40B4-BE49-F238E27FC236}">
                <a16:creationId xmlns:a16="http://schemas.microsoft.com/office/drawing/2014/main" id="{F4687A45-9F51-CF05-3950-6C39EF8BC86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 r="45367"/>
          <a:stretch>
            <a:fillRect/>
          </a:stretch>
        </p:blipFill>
        <p:spPr bwMode="auto">
          <a:xfrm>
            <a:off x="4208463" y="2962275"/>
            <a:ext cx="790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D61C5A4-7643-A692-3603-97F99D471613}"/>
              </a:ext>
            </a:extLst>
          </p:cNvPr>
          <p:cNvSpPr/>
          <p:nvPr/>
        </p:nvSpPr>
        <p:spPr>
          <a:xfrm>
            <a:off x="4352925" y="2797175"/>
            <a:ext cx="4005263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29" name="Text Box 2">
            <a:extLst>
              <a:ext uri="{FF2B5EF4-FFF2-40B4-BE49-F238E27FC236}">
                <a16:creationId xmlns:a16="http://schemas.microsoft.com/office/drawing/2014/main" id="{2D2B0E25-13BF-0815-3E09-1BE676B0B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3694113"/>
            <a:ext cx="64230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72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 c’est 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7 dizaines + 2 unités + 1 dizaine</a:t>
            </a:r>
            <a:b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</a:br>
            <a:endParaRPr lang="fr-FR" altLang="fr-FR" sz="1800">
              <a:solidFill>
                <a:srgbClr val="FF0066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endParaRPr lang="fr-FR" altLang="fr-FR" sz="180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402CE10-1EB8-DDF3-68AD-6C03802F9207}"/>
              </a:ext>
            </a:extLst>
          </p:cNvPr>
          <p:cNvCxnSpPr/>
          <p:nvPr/>
        </p:nvCxnSpPr>
        <p:spPr bwMode="auto">
          <a:xfrm flipH="1">
            <a:off x="3611563" y="4152900"/>
            <a:ext cx="596900" cy="565150"/>
          </a:xfrm>
          <a:prstGeom prst="lin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B909B94-A2BD-8DDA-C001-FDBE7FF28E7B}"/>
              </a:ext>
            </a:extLst>
          </p:cNvPr>
          <p:cNvCxnSpPr/>
          <p:nvPr/>
        </p:nvCxnSpPr>
        <p:spPr bwMode="auto">
          <a:xfrm flipH="1">
            <a:off x="3611563" y="4176713"/>
            <a:ext cx="3694112" cy="541337"/>
          </a:xfrm>
          <a:prstGeom prst="lin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25">
            <a:extLst>
              <a:ext uri="{FF2B5EF4-FFF2-40B4-BE49-F238E27FC236}">
                <a16:creationId xmlns:a16="http://schemas.microsoft.com/office/drawing/2014/main" id="{2FDEF8CE-0FB1-2129-229D-DC3DB038DCFE}"/>
              </a:ext>
            </a:extLst>
          </p:cNvPr>
          <p:cNvSpPr/>
          <p:nvPr/>
        </p:nvSpPr>
        <p:spPr bwMode="auto">
          <a:xfrm>
            <a:off x="2214563" y="3694113"/>
            <a:ext cx="6429375" cy="1522412"/>
          </a:xfrm>
          <a:prstGeom prst="wedgeRectCallout">
            <a:avLst>
              <a:gd name="adj1" fmla="val -54540"/>
              <a:gd name="adj2" fmla="val 24215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9233" name="Image 27">
            <a:extLst>
              <a:ext uri="{FF2B5EF4-FFF2-40B4-BE49-F238E27FC236}">
                <a16:creationId xmlns:a16="http://schemas.microsoft.com/office/drawing/2014/main" id="{D1C14457-18FE-4BFC-3355-193EC09814C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>
            <a:fillRect/>
          </a:stretch>
        </p:blipFill>
        <p:spPr bwMode="auto">
          <a:xfrm>
            <a:off x="522288" y="4213225"/>
            <a:ext cx="14509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">
            <a:extLst>
              <a:ext uri="{FF2B5EF4-FFF2-40B4-BE49-F238E27FC236}">
                <a16:creationId xmlns:a16="http://schemas.microsoft.com/office/drawing/2014/main" id="{04BCD737-4FC3-EA3D-EBCA-350D3F1BC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4746625"/>
            <a:ext cx="563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8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dizaines + 2 unités =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82</a:t>
            </a:r>
          </a:p>
        </p:txBody>
      </p:sp>
      <p:pic>
        <p:nvPicPr>
          <p:cNvPr id="33" name="Image 34">
            <a:extLst>
              <a:ext uri="{FF2B5EF4-FFF2-40B4-BE49-F238E27FC236}">
                <a16:creationId xmlns:a16="http://schemas.microsoft.com/office/drawing/2014/main" id="{AD12079A-F687-FCDE-5349-E725075E99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2971800"/>
            <a:ext cx="14382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6" name="Groupe 5">
            <a:extLst>
              <a:ext uri="{FF2B5EF4-FFF2-40B4-BE49-F238E27FC236}">
                <a16:creationId xmlns:a16="http://schemas.microsoft.com/office/drawing/2014/main" id="{A6703B8D-5C3B-49DD-6784-6AA096FA7614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6EBE1FF-44C5-73B0-ABDE-3D751841D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653D2B1-C08C-C817-1085-6486C5774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5">
            <a:extLst>
              <a:ext uri="{FF2B5EF4-FFF2-40B4-BE49-F238E27FC236}">
                <a16:creationId xmlns:a16="http://schemas.microsoft.com/office/drawing/2014/main" id="{45603371-C9CF-09C7-5B33-3659D7480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 19">
            <a:extLst>
              <a:ext uri="{FF2B5EF4-FFF2-40B4-BE49-F238E27FC236}">
                <a16:creationId xmlns:a16="http://schemas.microsoft.com/office/drawing/2014/main" id="{5D21E738-6AC3-BB4C-8D8E-9F2881A61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 1">
            <a:extLst>
              <a:ext uri="{FF2B5EF4-FFF2-40B4-BE49-F238E27FC236}">
                <a16:creationId xmlns:a16="http://schemas.microsoft.com/office/drawing/2014/main" id="{9AEFC412-F362-6727-2B52-9FEFD8BD7D8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>
            <a:extLst>
              <a:ext uri="{FF2B5EF4-FFF2-40B4-BE49-F238E27FC236}">
                <a16:creationId xmlns:a16="http://schemas.microsoft.com/office/drawing/2014/main" id="{FC8FDCED-7B40-26D0-B6D6-B3A6993A1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1270" name="ZoneTexte 1">
            <a:extLst>
              <a:ext uri="{FF2B5EF4-FFF2-40B4-BE49-F238E27FC236}">
                <a16:creationId xmlns:a16="http://schemas.microsoft.com/office/drawing/2014/main" id="{80FECF4E-4996-21DD-12D6-950B740C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11271" name="Image 4">
            <a:extLst>
              <a:ext uri="{FF2B5EF4-FFF2-40B4-BE49-F238E27FC236}">
                <a16:creationId xmlns:a16="http://schemas.microsoft.com/office/drawing/2014/main" id="{90A13F4E-A033-FB0D-C9A1-242DCF11E4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Image 27">
            <a:extLst>
              <a:ext uri="{FF2B5EF4-FFF2-40B4-BE49-F238E27FC236}">
                <a16:creationId xmlns:a16="http://schemas.microsoft.com/office/drawing/2014/main" id="{B89D46E1-0B0D-699C-0B12-93F6C5E27D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 1">
            <a:extLst>
              <a:ext uri="{FF2B5EF4-FFF2-40B4-BE49-F238E27FC236}">
                <a16:creationId xmlns:a16="http://schemas.microsoft.com/office/drawing/2014/main" id="{D1C2862D-0164-296F-0FDF-4E1A7CA9BE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941638"/>
            <a:ext cx="30178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Image 22">
            <a:extLst>
              <a:ext uri="{FF2B5EF4-FFF2-40B4-BE49-F238E27FC236}">
                <a16:creationId xmlns:a16="http://schemas.microsoft.com/office/drawing/2014/main" id="{C088BCDA-F9A1-4445-D8E8-4A65A58E71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949575"/>
            <a:ext cx="3016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Image 37">
            <a:extLst>
              <a:ext uri="{FF2B5EF4-FFF2-40B4-BE49-F238E27FC236}">
                <a16:creationId xmlns:a16="http://schemas.microsoft.com/office/drawing/2014/main" id="{9FA1D04C-205E-D373-1929-A78CB2AAA00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 r="45367"/>
          <a:stretch>
            <a:fillRect/>
          </a:stretch>
        </p:blipFill>
        <p:spPr bwMode="auto">
          <a:xfrm>
            <a:off x="4208463" y="2962275"/>
            <a:ext cx="790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80BC889-4D5C-973D-B6B4-3CDE66307D3C}"/>
              </a:ext>
            </a:extLst>
          </p:cNvPr>
          <p:cNvSpPr/>
          <p:nvPr/>
        </p:nvSpPr>
        <p:spPr>
          <a:xfrm>
            <a:off x="4352925" y="2797175"/>
            <a:ext cx="4005263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277" name="Image 22">
            <a:extLst>
              <a:ext uri="{FF2B5EF4-FFF2-40B4-BE49-F238E27FC236}">
                <a16:creationId xmlns:a16="http://schemas.microsoft.com/office/drawing/2014/main" id="{678B7FEF-E8C7-E958-45B5-D4AECE0690C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3924300"/>
            <a:ext cx="1498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1">
            <a:extLst>
              <a:ext uri="{FF2B5EF4-FFF2-40B4-BE49-F238E27FC236}">
                <a16:creationId xmlns:a16="http://schemas.microsoft.com/office/drawing/2014/main" id="{7F76C1EB-978B-EEF3-3B5E-D102B1704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4432300"/>
            <a:ext cx="3373437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a une autre idée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expliquer le résultat 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11BF82-EEFF-CA14-A844-33D6A43ABFA5}"/>
              </a:ext>
            </a:extLst>
          </p:cNvPr>
          <p:cNvSpPr/>
          <p:nvPr/>
        </p:nvSpPr>
        <p:spPr bwMode="auto">
          <a:xfrm>
            <a:off x="2897188" y="4421188"/>
            <a:ext cx="3373437" cy="669925"/>
          </a:xfrm>
          <a:prstGeom prst="wedgeRectCallout">
            <a:avLst>
              <a:gd name="adj1" fmla="val -61313"/>
              <a:gd name="adj2" fmla="val -19334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280" name="Image 34">
            <a:extLst>
              <a:ext uri="{FF2B5EF4-FFF2-40B4-BE49-F238E27FC236}">
                <a16:creationId xmlns:a16="http://schemas.microsoft.com/office/drawing/2014/main" id="{3C110DA7-0098-E406-7BB2-96497413FB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2971800"/>
            <a:ext cx="14382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1" name="Groupe 5">
            <a:extLst>
              <a:ext uri="{FF2B5EF4-FFF2-40B4-BE49-F238E27FC236}">
                <a16:creationId xmlns:a16="http://schemas.microsoft.com/office/drawing/2014/main" id="{AE6595CA-8EC6-9CA6-9F98-A4E46302084D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1621E1C-B192-76E5-E0A5-6E0BAC194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E15E800C-CA49-DB2A-E092-F052E72D0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5">
            <a:extLst>
              <a:ext uri="{FF2B5EF4-FFF2-40B4-BE49-F238E27FC236}">
                <a16:creationId xmlns:a16="http://schemas.microsoft.com/office/drawing/2014/main" id="{58E62509-2030-55C9-A224-37B80CB61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 19">
            <a:extLst>
              <a:ext uri="{FF2B5EF4-FFF2-40B4-BE49-F238E27FC236}">
                <a16:creationId xmlns:a16="http://schemas.microsoft.com/office/drawing/2014/main" id="{81B9E0CE-3973-54D4-7859-71FC56E27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 1">
            <a:extLst>
              <a:ext uri="{FF2B5EF4-FFF2-40B4-BE49-F238E27FC236}">
                <a16:creationId xmlns:a16="http://schemas.microsoft.com/office/drawing/2014/main" id="{F0A4EEC1-8D9E-1960-BA51-C9FB51B076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>
            <a:extLst>
              <a:ext uri="{FF2B5EF4-FFF2-40B4-BE49-F238E27FC236}">
                <a16:creationId xmlns:a16="http://schemas.microsoft.com/office/drawing/2014/main" id="{24216F83-1D1C-15C2-734F-BE015305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3318" name="ZoneTexte 1">
            <a:extLst>
              <a:ext uri="{FF2B5EF4-FFF2-40B4-BE49-F238E27FC236}">
                <a16:creationId xmlns:a16="http://schemas.microsoft.com/office/drawing/2014/main" id="{4663ADC0-2D0A-3B43-506E-AC6AD556B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13319" name="Image 4">
            <a:extLst>
              <a:ext uri="{FF2B5EF4-FFF2-40B4-BE49-F238E27FC236}">
                <a16:creationId xmlns:a16="http://schemas.microsoft.com/office/drawing/2014/main" id="{AC203807-0441-8A4F-3E7B-29A701D04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 27">
            <a:extLst>
              <a:ext uri="{FF2B5EF4-FFF2-40B4-BE49-F238E27FC236}">
                <a16:creationId xmlns:a16="http://schemas.microsoft.com/office/drawing/2014/main" id="{C654F9B0-F3AB-42C4-9434-E7383B44C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age 1">
            <a:extLst>
              <a:ext uri="{FF2B5EF4-FFF2-40B4-BE49-F238E27FC236}">
                <a16:creationId xmlns:a16="http://schemas.microsoft.com/office/drawing/2014/main" id="{CB476870-39F1-282D-4B6A-1F2D526227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941638"/>
            <a:ext cx="30178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mage 22">
            <a:extLst>
              <a:ext uri="{FF2B5EF4-FFF2-40B4-BE49-F238E27FC236}">
                <a16:creationId xmlns:a16="http://schemas.microsoft.com/office/drawing/2014/main" id="{66AAB0FD-9D2F-A654-7A20-0FE625B470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949575"/>
            <a:ext cx="3016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Image 37">
            <a:extLst>
              <a:ext uri="{FF2B5EF4-FFF2-40B4-BE49-F238E27FC236}">
                <a16:creationId xmlns:a16="http://schemas.microsoft.com/office/drawing/2014/main" id="{3E56E50F-7D08-0419-5B5C-FA3EAB34467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 r="45367"/>
          <a:stretch>
            <a:fillRect/>
          </a:stretch>
        </p:blipFill>
        <p:spPr bwMode="auto">
          <a:xfrm>
            <a:off x="4208463" y="2962275"/>
            <a:ext cx="790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7F485D9-C37B-AC50-3043-4EE042CA67ED}"/>
              </a:ext>
            </a:extLst>
          </p:cNvPr>
          <p:cNvSpPr/>
          <p:nvPr/>
        </p:nvSpPr>
        <p:spPr>
          <a:xfrm>
            <a:off x="1017588" y="2789238"/>
            <a:ext cx="3335337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325" name="Image 24">
            <a:extLst>
              <a:ext uri="{FF2B5EF4-FFF2-40B4-BE49-F238E27FC236}">
                <a16:creationId xmlns:a16="http://schemas.microsoft.com/office/drawing/2014/main" id="{B95CFE11-8A14-18D0-6F87-8BD7455A9C0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"/>
          <a:stretch>
            <a:fillRect/>
          </a:stretch>
        </p:blipFill>
        <p:spPr bwMode="auto">
          <a:xfrm>
            <a:off x="7454900" y="3890963"/>
            <a:ext cx="131127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 Box 2">
            <a:extLst>
              <a:ext uri="{FF2B5EF4-FFF2-40B4-BE49-F238E27FC236}">
                <a16:creationId xmlns:a16="http://schemas.microsoft.com/office/drawing/2014/main" id="{3CEF19D6-7586-7C34-CA32-1740E1D76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4194175"/>
            <a:ext cx="42433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72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x 10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 </a:t>
            </a:r>
            <a:b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</a:b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72 dizaines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720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26" name="Rectangle à coins arrondis 25">
            <a:extLst>
              <a:ext uri="{FF2B5EF4-FFF2-40B4-BE49-F238E27FC236}">
                <a16:creationId xmlns:a16="http://schemas.microsoft.com/office/drawing/2014/main" id="{03EAB056-C320-8548-FF01-042CA2EDC4DC}"/>
              </a:ext>
            </a:extLst>
          </p:cNvPr>
          <p:cNvSpPr/>
          <p:nvPr/>
        </p:nvSpPr>
        <p:spPr bwMode="auto">
          <a:xfrm>
            <a:off x="2914650" y="4175125"/>
            <a:ext cx="4254500" cy="1041400"/>
          </a:xfrm>
          <a:prstGeom prst="wedgeRectCallout">
            <a:avLst>
              <a:gd name="adj1" fmla="val 54067"/>
              <a:gd name="adj2" fmla="val -15432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13328" name="Groupe 5">
            <a:extLst>
              <a:ext uri="{FF2B5EF4-FFF2-40B4-BE49-F238E27FC236}">
                <a16:creationId xmlns:a16="http://schemas.microsoft.com/office/drawing/2014/main" id="{3649DD3B-F6E7-14EB-F097-532A1DE484E2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1CBCC3-E932-254C-BD58-8574E7E0F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C1879E5-4E8D-4905-D55B-13160E302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5">
            <a:extLst>
              <a:ext uri="{FF2B5EF4-FFF2-40B4-BE49-F238E27FC236}">
                <a16:creationId xmlns:a16="http://schemas.microsoft.com/office/drawing/2014/main" id="{CC23A6B7-8A0E-6E36-9FE8-CE500F418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 19">
            <a:extLst>
              <a:ext uri="{FF2B5EF4-FFF2-40B4-BE49-F238E27FC236}">
                <a16:creationId xmlns:a16="http://schemas.microsoft.com/office/drawing/2014/main" id="{E6527AEF-2712-C7BC-FAE4-D0AB13109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1">
            <a:extLst>
              <a:ext uri="{FF2B5EF4-FFF2-40B4-BE49-F238E27FC236}">
                <a16:creationId xmlns:a16="http://schemas.microsoft.com/office/drawing/2014/main" id="{44763F9E-1439-20FD-F254-641AB239E4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>
            <a:extLst>
              <a:ext uri="{FF2B5EF4-FFF2-40B4-BE49-F238E27FC236}">
                <a16:creationId xmlns:a16="http://schemas.microsoft.com/office/drawing/2014/main" id="{57AD6E6B-2D03-7740-54F0-C1BD9F8E2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5366" name="ZoneTexte 1">
            <a:extLst>
              <a:ext uri="{FF2B5EF4-FFF2-40B4-BE49-F238E27FC236}">
                <a16:creationId xmlns:a16="http://schemas.microsoft.com/office/drawing/2014/main" id="{9A9F1006-719A-DD48-95E9-60300F914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15367" name="Image 4">
            <a:extLst>
              <a:ext uri="{FF2B5EF4-FFF2-40B4-BE49-F238E27FC236}">
                <a16:creationId xmlns:a16="http://schemas.microsoft.com/office/drawing/2014/main" id="{F7C5A7A8-2E42-78B8-4A1F-E9732E823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 27">
            <a:extLst>
              <a:ext uri="{FF2B5EF4-FFF2-40B4-BE49-F238E27FC236}">
                <a16:creationId xmlns:a16="http://schemas.microsoft.com/office/drawing/2014/main" id="{06CBC350-563D-5E4A-21E2-D11F38256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 1">
            <a:extLst>
              <a:ext uri="{FF2B5EF4-FFF2-40B4-BE49-F238E27FC236}">
                <a16:creationId xmlns:a16="http://schemas.microsoft.com/office/drawing/2014/main" id="{4C649A0A-A864-2B1A-04C4-91FB54196D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941638"/>
            <a:ext cx="30178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Image 22">
            <a:extLst>
              <a:ext uri="{FF2B5EF4-FFF2-40B4-BE49-F238E27FC236}">
                <a16:creationId xmlns:a16="http://schemas.microsoft.com/office/drawing/2014/main" id="{13FDB5FA-B646-7828-F260-8024B583CC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949575"/>
            <a:ext cx="3016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Image 37">
            <a:extLst>
              <a:ext uri="{FF2B5EF4-FFF2-40B4-BE49-F238E27FC236}">
                <a16:creationId xmlns:a16="http://schemas.microsoft.com/office/drawing/2014/main" id="{063DDDDE-D772-182A-1A49-894B9154FC7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 r="45367"/>
          <a:stretch>
            <a:fillRect/>
          </a:stretch>
        </p:blipFill>
        <p:spPr bwMode="auto">
          <a:xfrm>
            <a:off x="4208463" y="2962275"/>
            <a:ext cx="790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Image 24">
            <a:extLst>
              <a:ext uri="{FF2B5EF4-FFF2-40B4-BE49-F238E27FC236}">
                <a16:creationId xmlns:a16="http://schemas.microsoft.com/office/drawing/2014/main" id="{7D5D8D3E-4BF4-2AA9-CACA-6B4FACA9B3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962275"/>
            <a:ext cx="146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Image 23">
            <a:extLst>
              <a:ext uri="{FF2B5EF4-FFF2-40B4-BE49-F238E27FC236}">
                <a16:creationId xmlns:a16="http://schemas.microsoft.com/office/drawing/2014/main" id="{FAFE329D-2F56-940B-EF6F-D9C04F9226D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674"/>
          <a:stretch>
            <a:fillRect/>
          </a:stretch>
        </p:blipFill>
        <p:spPr bwMode="auto">
          <a:xfrm>
            <a:off x="7450138" y="3998913"/>
            <a:ext cx="13874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">
            <a:extLst>
              <a:ext uri="{FF2B5EF4-FFF2-40B4-BE49-F238E27FC236}">
                <a16:creationId xmlns:a16="http://schemas.microsoft.com/office/drawing/2014/main" id="{275BF4D1-E6D6-3A16-7CAE-5B3751972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4432300"/>
            <a:ext cx="3373437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a une autre idée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expliquer le résultat 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E0815A-E647-DEB7-5633-F2E33288EA59}"/>
              </a:ext>
            </a:extLst>
          </p:cNvPr>
          <p:cNvSpPr/>
          <p:nvPr/>
        </p:nvSpPr>
        <p:spPr bwMode="auto">
          <a:xfrm>
            <a:off x="3770313" y="4421188"/>
            <a:ext cx="3373437" cy="669925"/>
          </a:xfrm>
          <a:prstGeom prst="wedgeRectCallout">
            <a:avLst>
              <a:gd name="adj1" fmla="val 59247"/>
              <a:gd name="adj2" fmla="val -37669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376" name="Image 28">
            <a:extLst>
              <a:ext uri="{FF2B5EF4-FFF2-40B4-BE49-F238E27FC236}">
                <a16:creationId xmlns:a16="http://schemas.microsoft.com/office/drawing/2014/main" id="{C617EBD6-B5B5-713E-7B7E-3DDCF1BB78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2971800"/>
            <a:ext cx="14382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7030510-6D1A-932D-1676-856BE7BD3712}"/>
              </a:ext>
            </a:extLst>
          </p:cNvPr>
          <p:cNvSpPr/>
          <p:nvPr/>
        </p:nvSpPr>
        <p:spPr>
          <a:xfrm>
            <a:off x="1017588" y="2789238"/>
            <a:ext cx="3335337" cy="55562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5378" name="Groupe 5">
            <a:extLst>
              <a:ext uri="{FF2B5EF4-FFF2-40B4-BE49-F238E27FC236}">
                <a16:creationId xmlns:a16="http://schemas.microsoft.com/office/drawing/2014/main" id="{C46541B6-B44C-63AB-0AC3-44F8DD011FB5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199258B-4135-5CDE-A071-62AF7B60B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431B480-7FBA-7DCE-6F26-98F89303A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5">
            <a:extLst>
              <a:ext uri="{FF2B5EF4-FFF2-40B4-BE49-F238E27FC236}">
                <a16:creationId xmlns:a16="http://schemas.microsoft.com/office/drawing/2014/main" id="{EAE2BB9E-25AA-3E92-88C4-2C571F80F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 1">
            <a:extLst>
              <a:ext uri="{FF2B5EF4-FFF2-40B4-BE49-F238E27FC236}">
                <a16:creationId xmlns:a16="http://schemas.microsoft.com/office/drawing/2014/main" id="{C5DFCE30-B143-DE1C-2CC7-0A932D6A9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938463"/>
            <a:ext cx="31607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19">
            <a:extLst>
              <a:ext uri="{FF2B5EF4-FFF2-40B4-BE49-F238E27FC236}">
                <a16:creationId xmlns:a16="http://schemas.microsoft.com/office/drawing/2014/main" id="{F6B3E55A-D1C2-2382-8430-670C3FD96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 1">
            <a:extLst>
              <a:ext uri="{FF2B5EF4-FFF2-40B4-BE49-F238E27FC236}">
                <a16:creationId xmlns:a16="http://schemas.microsoft.com/office/drawing/2014/main" id="{F463B5A4-5E08-2D3B-1FFA-AEA80F2CC52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>
            <a:extLst>
              <a:ext uri="{FF2B5EF4-FFF2-40B4-BE49-F238E27FC236}">
                <a16:creationId xmlns:a16="http://schemas.microsoft.com/office/drawing/2014/main" id="{7EA80AF9-6DC7-C323-EEE6-3E4B0045C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043FA-A90A-0EA1-5EA3-D88E43AA127C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16" name="ZoneTexte 1">
            <a:extLst>
              <a:ext uri="{FF2B5EF4-FFF2-40B4-BE49-F238E27FC236}">
                <a16:creationId xmlns:a16="http://schemas.microsoft.com/office/drawing/2014/main" id="{2D190E6A-33A4-E902-43F8-D9EA0D9D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17417" name="Image 37">
            <a:extLst>
              <a:ext uri="{FF2B5EF4-FFF2-40B4-BE49-F238E27FC236}">
                <a16:creationId xmlns:a16="http://schemas.microsoft.com/office/drawing/2014/main" id="{F82BE82B-7AB9-5CC2-04DD-4007F978A7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 r="45367"/>
          <a:stretch>
            <a:fillRect/>
          </a:stretch>
        </p:blipFill>
        <p:spPr bwMode="auto">
          <a:xfrm>
            <a:off x="4179888" y="2952750"/>
            <a:ext cx="790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Image 27">
            <a:extLst>
              <a:ext uri="{FF2B5EF4-FFF2-40B4-BE49-F238E27FC236}">
                <a16:creationId xmlns:a16="http://schemas.microsoft.com/office/drawing/2014/main" id="{A5B2B15A-E24E-BC6D-94BE-7FBC484E7F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age 24">
            <a:extLst>
              <a:ext uri="{FF2B5EF4-FFF2-40B4-BE49-F238E27FC236}">
                <a16:creationId xmlns:a16="http://schemas.microsoft.com/office/drawing/2014/main" id="{23706346-E676-4B45-6E8D-5B5FA0E51F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906713"/>
            <a:ext cx="309403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44517194-E60F-DBC3-6A0C-B62E1A67DBEB}"/>
              </a:ext>
            </a:extLst>
          </p:cNvPr>
          <p:cNvGrpSpPr>
            <a:grpSpLocks/>
          </p:cNvGrpSpPr>
          <p:nvPr/>
        </p:nvGrpSpPr>
        <p:grpSpPr bwMode="auto">
          <a:xfrm>
            <a:off x="460375" y="3970338"/>
            <a:ext cx="3940175" cy="2825750"/>
            <a:chOff x="-31750" y="4032414"/>
            <a:chExt cx="3939733" cy="2825586"/>
          </a:xfrm>
        </p:grpSpPr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A6B347D2-776E-A93E-A068-164852A7C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330" y="4032414"/>
              <a:ext cx="2647653" cy="93180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200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Trouve une façon astucieuse d’</a:t>
              </a:r>
              <a:r>
                <a:rPr lang="fr-FR" altLang="fr-FR" sz="1800" b="1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ajouter</a:t>
              </a: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ou de </a:t>
              </a:r>
              <a:r>
                <a:rPr lang="fr-FR" altLang="fr-FR" sz="1800" b="1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retirer</a:t>
              </a: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fr-FR" altLang="fr-FR" sz="1800" b="1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11</a:t>
              </a: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  <a:br>
                <a:rPr lang="fr-FR" altLang="fr-FR" sz="800" dirty="0">
                  <a:solidFill>
                    <a:schemeClr val="accent5"/>
                  </a:solidFill>
                  <a:latin typeface="Comic Sans MS" panose="030F0702030302020204" pitchFamily="66" charset="0"/>
                </a:rPr>
              </a:br>
              <a:endParaRPr lang="fr-FR" altLang="fr-FR" sz="2800" dirty="0">
                <a:solidFill>
                  <a:schemeClr val="accent5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7432" name="Image 22">
              <a:extLst>
                <a:ext uri="{FF2B5EF4-FFF2-40B4-BE49-F238E27FC236}">
                  <a16:creationId xmlns:a16="http://schemas.microsoft.com/office/drawing/2014/main" id="{ACE4E890-43CF-F4F5-735D-05B9F488C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50" y="4318000"/>
              <a:ext cx="1498600" cy="2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A0EBBAA-6888-B84B-D079-2A103569BE91}"/>
              </a:ext>
            </a:extLst>
          </p:cNvPr>
          <p:cNvGrpSpPr>
            <a:grpSpLocks/>
          </p:cNvGrpSpPr>
          <p:nvPr/>
        </p:nvGrpSpPr>
        <p:grpSpPr bwMode="auto">
          <a:xfrm>
            <a:off x="4216400" y="4006850"/>
            <a:ext cx="4648200" cy="2652713"/>
            <a:chOff x="3622833" y="4007165"/>
            <a:chExt cx="4649223" cy="2652713"/>
          </a:xfrm>
        </p:grpSpPr>
        <p:grpSp>
          <p:nvGrpSpPr>
            <p:cNvPr id="17427" name="Groupe 21">
              <a:extLst>
                <a:ext uri="{FF2B5EF4-FFF2-40B4-BE49-F238E27FC236}">
                  <a16:creationId xmlns:a16="http://schemas.microsoft.com/office/drawing/2014/main" id="{B2B2EA4A-B69B-8C71-8E41-C62FDE6DE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2833" y="5007282"/>
              <a:ext cx="3083730" cy="538163"/>
              <a:chOff x="1580177" y="4490897"/>
              <a:chExt cx="2268016" cy="224546"/>
            </a:xfrm>
          </p:grpSpPr>
          <p:sp>
            <p:nvSpPr>
              <p:cNvPr id="38" name="Text Box 2">
                <a:extLst>
                  <a:ext uri="{FF2B5EF4-FFF2-40B4-BE49-F238E27FC236}">
                    <a16:creationId xmlns:a16="http://schemas.microsoft.com/office/drawing/2014/main" id="{E5A77D6A-0E1D-D0A2-F567-EABD0C3E5E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0177" y="4490900"/>
                <a:ext cx="2267923" cy="2245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ts val="2000"/>
                  </a:spcBef>
                  <a:buFontTx/>
                  <a:buNone/>
                  <a:defRPr/>
                </a:pPr>
                <a:r>
                  <a:rPr lang="fr-FR" altLang="fr-FR" sz="1800" b="1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11</a:t>
                </a:r>
                <a:r>
                  <a:rPr lang="fr-FR" altLang="fr-FR" sz="1800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, c’est proche de </a:t>
                </a:r>
                <a:r>
                  <a:rPr lang="fr-FR" altLang="fr-FR" sz="1800" b="1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10</a:t>
                </a:r>
                <a:r>
                  <a:rPr lang="fr-FR" altLang="fr-FR" sz="1800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!</a:t>
                </a:r>
                <a:endParaRPr lang="fr-FR" altLang="fr-FR" sz="2800" dirty="0">
                  <a:solidFill>
                    <a:srgbClr val="FF0066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Rectangle à coins arrondis 25">
                <a:extLst>
                  <a:ext uri="{FF2B5EF4-FFF2-40B4-BE49-F238E27FC236}">
                    <a16:creationId xmlns:a16="http://schemas.microsoft.com/office/drawing/2014/main" id="{69C607FB-61B2-3088-5100-BF44FD9C5537}"/>
                  </a:ext>
                </a:extLst>
              </p:cNvPr>
              <p:cNvSpPr/>
              <p:nvPr/>
            </p:nvSpPr>
            <p:spPr bwMode="auto">
              <a:xfrm>
                <a:off x="1580177" y="4490900"/>
                <a:ext cx="2267923" cy="224546"/>
              </a:xfrm>
              <a:prstGeom prst="wedgeRectCallout">
                <a:avLst>
                  <a:gd name="adj1" fmla="val 61952"/>
                  <a:gd name="adj2" fmla="val -41085"/>
                </a:avLst>
              </a:prstGeom>
              <a:noFill/>
              <a:ln w="1905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17428" name="Image 23">
              <a:extLst>
                <a:ext uri="{FF2B5EF4-FFF2-40B4-BE49-F238E27FC236}">
                  <a16:creationId xmlns:a16="http://schemas.microsoft.com/office/drawing/2014/main" id="{139BEBA5-C1FA-77EE-B52F-DD666E72F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581" y="4007165"/>
              <a:ext cx="1387475" cy="265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à coins arrondis 25">
            <a:extLst>
              <a:ext uri="{FF2B5EF4-FFF2-40B4-BE49-F238E27FC236}">
                <a16:creationId xmlns:a16="http://schemas.microsoft.com/office/drawing/2014/main" id="{108B5CC6-E5D0-2E2F-395E-BBCFA260A55F}"/>
              </a:ext>
            </a:extLst>
          </p:cNvPr>
          <p:cNvSpPr/>
          <p:nvPr/>
        </p:nvSpPr>
        <p:spPr bwMode="auto">
          <a:xfrm>
            <a:off x="1762125" y="3965575"/>
            <a:ext cx="2638425" cy="936625"/>
          </a:xfrm>
          <a:prstGeom prst="wedgeRectCallout">
            <a:avLst>
              <a:gd name="adj1" fmla="val -56637"/>
              <a:gd name="adj2" fmla="val 40471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17423" name="Groupe 5">
            <a:extLst>
              <a:ext uri="{FF2B5EF4-FFF2-40B4-BE49-F238E27FC236}">
                <a16:creationId xmlns:a16="http://schemas.microsoft.com/office/drawing/2014/main" id="{6E641729-E29E-9B87-9555-48C9D0B7B0F0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709C991-36F5-7FFA-5154-12043E8CB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BF756B0-DB38-C7BF-78A5-2A69F7722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  <p:pic>
        <p:nvPicPr>
          <p:cNvPr id="17424" name="Image 1">
            <a:extLst>
              <a:ext uri="{FF2B5EF4-FFF2-40B4-BE49-F238E27FC236}">
                <a16:creationId xmlns:a16="http://schemas.microsoft.com/office/drawing/2014/main" id="{39F2FE50-D442-D90D-F377-F49781157A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92881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5">
            <a:extLst>
              <a:ext uri="{FF2B5EF4-FFF2-40B4-BE49-F238E27FC236}">
                <a16:creationId xmlns:a16="http://schemas.microsoft.com/office/drawing/2014/main" id="{1D585B52-37F0-E599-8933-B3F6F59ED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1">
            <a:extLst>
              <a:ext uri="{FF2B5EF4-FFF2-40B4-BE49-F238E27FC236}">
                <a16:creationId xmlns:a16="http://schemas.microsoft.com/office/drawing/2014/main" id="{52E01EDF-BA29-967A-7227-24B048F8D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938463"/>
            <a:ext cx="31607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19">
            <a:extLst>
              <a:ext uri="{FF2B5EF4-FFF2-40B4-BE49-F238E27FC236}">
                <a16:creationId xmlns:a16="http://schemas.microsoft.com/office/drawing/2014/main" id="{7BC0E475-4ED2-8ABC-A90C-66F2FBFF8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1">
            <a:extLst>
              <a:ext uri="{FF2B5EF4-FFF2-40B4-BE49-F238E27FC236}">
                <a16:creationId xmlns:a16="http://schemas.microsoft.com/office/drawing/2014/main" id="{6E9E89AF-0B9F-E053-ECCC-6F10A26264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2">
            <a:extLst>
              <a:ext uri="{FF2B5EF4-FFF2-40B4-BE49-F238E27FC236}">
                <a16:creationId xmlns:a16="http://schemas.microsoft.com/office/drawing/2014/main" id="{0EC0D87A-4F61-599F-CF7E-F23EAAF51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B44D27-71BB-0AC9-A559-00624B6BEE13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64" name="ZoneTexte 1">
            <a:extLst>
              <a:ext uri="{FF2B5EF4-FFF2-40B4-BE49-F238E27FC236}">
                <a16:creationId xmlns:a16="http://schemas.microsoft.com/office/drawing/2014/main" id="{C1029DB4-9669-9504-B389-F479C01D1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CM2</a:t>
            </a:r>
          </a:p>
        </p:txBody>
      </p:sp>
      <p:pic>
        <p:nvPicPr>
          <p:cNvPr id="19465" name="Image 37">
            <a:extLst>
              <a:ext uri="{FF2B5EF4-FFF2-40B4-BE49-F238E27FC236}">
                <a16:creationId xmlns:a16="http://schemas.microsoft.com/office/drawing/2014/main" id="{D2AE6134-DE57-7E16-978E-D5FA138BC14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 r="45367"/>
          <a:stretch>
            <a:fillRect/>
          </a:stretch>
        </p:blipFill>
        <p:spPr bwMode="auto">
          <a:xfrm>
            <a:off x="4179888" y="2952750"/>
            <a:ext cx="790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 27">
            <a:extLst>
              <a:ext uri="{FF2B5EF4-FFF2-40B4-BE49-F238E27FC236}">
                <a16:creationId xmlns:a16="http://schemas.microsoft.com/office/drawing/2014/main" id="{5CB6DAEC-4BD5-B281-5098-188180EA7C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826" r="1105" b="2"/>
          <a:stretch>
            <a:fillRect/>
          </a:stretch>
        </p:blipFill>
        <p:spPr bwMode="auto">
          <a:xfrm>
            <a:off x="4094163" y="128588"/>
            <a:ext cx="949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 24">
            <a:extLst>
              <a:ext uri="{FF2B5EF4-FFF2-40B4-BE49-F238E27FC236}">
                <a16:creationId xmlns:a16="http://schemas.microsoft.com/office/drawing/2014/main" id="{57CE82F2-906E-A88F-E73D-A97B40892C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906713"/>
            <a:ext cx="309403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 3">
            <a:extLst>
              <a:ext uri="{FF2B5EF4-FFF2-40B4-BE49-F238E27FC236}">
                <a16:creationId xmlns:a16="http://schemas.microsoft.com/office/drawing/2014/main" id="{9B00B652-6B49-4C86-76FB-3F9316652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2952750"/>
            <a:ext cx="1543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Image 4">
            <a:extLst>
              <a:ext uri="{FF2B5EF4-FFF2-40B4-BE49-F238E27FC236}">
                <a16:creationId xmlns:a16="http://schemas.microsoft.com/office/drawing/2014/main" id="{060D7841-24CF-3232-9E91-27A2D718CF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2952750"/>
            <a:ext cx="15271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0" name="Groupe 5">
            <a:extLst>
              <a:ext uri="{FF2B5EF4-FFF2-40B4-BE49-F238E27FC236}">
                <a16:creationId xmlns:a16="http://schemas.microsoft.com/office/drawing/2014/main" id="{4DA39123-F91E-1E03-493B-43EBA555A8C2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160338"/>
            <a:ext cx="1924050" cy="942975"/>
            <a:chOff x="2545765" y="3410646"/>
            <a:chExt cx="1924168" cy="94190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BA2DC48-43E7-7235-F34D-66D33754D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384" t="13668" r="5228" b="7158"/>
            <a:stretch/>
          </p:blipFill>
          <p:spPr>
            <a:xfrm>
              <a:off x="2545765" y="3410646"/>
              <a:ext cx="936000" cy="936293"/>
            </a:xfrm>
            <a:prstGeom prst="ellipse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FB8E998-B5E5-DA51-F382-AB9344B4A1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7389" t="17585" r="11663" b="9363"/>
            <a:stretch/>
          </p:blipFill>
          <p:spPr>
            <a:xfrm>
              <a:off x="3533933" y="3410646"/>
              <a:ext cx="936000" cy="941906"/>
            </a:xfrm>
            <a:prstGeom prst="ellipse">
              <a:avLst/>
            </a:prstGeom>
          </p:spPr>
        </p:pic>
      </p:grpSp>
      <p:pic>
        <p:nvPicPr>
          <p:cNvPr id="19471" name="Image 1">
            <a:extLst>
              <a:ext uri="{FF2B5EF4-FFF2-40B4-BE49-F238E27FC236}">
                <a16:creationId xmlns:a16="http://schemas.microsoft.com/office/drawing/2014/main" id="{DDF57C18-A600-699D-8AA7-D7D1819BC2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92881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</TotalTime>
  <Words>913</Words>
  <Application>Microsoft Office PowerPoint</Application>
  <PresentationFormat>Affichage à l'écran (4:3)</PresentationFormat>
  <Paragraphs>212</Paragraphs>
  <Slides>35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Comic Sans MS</vt:lpstr>
      <vt:lpstr>Times New Roman</vt:lpstr>
      <vt:lpstr>Trebuchet MS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Perochon.Joanne</cp:lastModifiedBy>
  <cp:revision>240</cp:revision>
  <dcterms:created xsi:type="dcterms:W3CDTF">2020-12-28T16:28:56Z</dcterms:created>
  <dcterms:modified xsi:type="dcterms:W3CDTF">2023-09-21T09:05:24Z</dcterms:modified>
</cp:coreProperties>
</file>