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309" r:id="rId2"/>
    <p:sldId id="332" r:id="rId3"/>
    <p:sldId id="333" r:id="rId4"/>
    <p:sldId id="353" r:id="rId5"/>
    <p:sldId id="334" r:id="rId6"/>
    <p:sldId id="344" r:id="rId7"/>
    <p:sldId id="335" r:id="rId8"/>
    <p:sldId id="345" r:id="rId9"/>
    <p:sldId id="312" r:id="rId10"/>
    <p:sldId id="346" r:id="rId11"/>
    <p:sldId id="336" r:id="rId12"/>
    <p:sldId id="338" r:id="rId13"/>
    <p:sldId id="356" r:id="rId14"/>
    <p:sldId id="355" r:id="rId15"/>
    <p:sldId id="337" r:id="rId16"/>
    <p:sldId id="339" r:id="rId17"/>
    <p:sldId id="350" r:id="rId18"/>
    <p:sldId id="340" r:id="rId19"/>
    <p:sldId id="347" r:id="rId20"/>
    <p:sldId id="341" r:id="rId21"/>
    <p:sldId id="349" r:id="rId22"/>
    <p:sldId id="342" r:id="rId23"/>
    <p:sldId id="343" r:id="rId24"/>
    <p:sldId id="351" r:id="rId25"/>
    <p:sldId id="352" r:id="rId26"/>
  </p:sldIdLst>
  <p:sldSz cx="9144000" cy="6858000" type="screen4x3"/>
  <p:notesSz cx="6858000" cy="9144000"/>
  <p:defaultTextStyle>
    <a:defPPr>
      <a:defRPr lang="fr-F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74">
          <p15:clr>
            <a:srgbClr val="A4A3A4"/>
          </p15:clr>
        </p15:guide>
        <p15:guide id="2" pos="47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non.Flore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105" d="100"/>
          <a:sy n="105" d="100"/>
        </p:scale>
        <p:origin x="1716" y="114"/>
      </p:cViewPr>
      <p:guideLst>
        <p:guide orient="horz" pos="1774"/>
        <p:guide pos="476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1313F33-D8D4-4149-A2CE-9E06ABE26D49}" type="datetime1">
              <a:rPr lang="fr-FR" altLang="fr-FR"/>
              <a:pPr>
                <a:defRPr/>
              </a:pPr>
              <a:t>25/04/2022</a:t>
            </a:fld>
            <a:endParaRPr lang="fr-FR" alt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FR" altLang="fr-FR" noProof="0" smtClean="0"/>
              <a:t>Cliquez pour modifier les styles du texte du masque</a:t>
            </a:r>
          </a:p>
          <a:p>
            <a:pPr lvl="1"/>
            <a:r>
              <a:rPr lang="fr-FR" altLang="fr-FR" noProof="0" smtClean="0"/>
              <a:t>Deuxième niveau</a:t>
            </a:r>
          </a:p>
          <a:p>
            <a:pPr lvl="2"/>
            <a:r>
              <a:rPr lang="fr-FR" altLang="fr-FR" noProof="0" smtClean="0"/>
              <a:t>Troisième niveau</a:t>
            </a:r>
          </a:p>
          <a:p>
            <a:pPr lvl="3"/>
            <a:r>
              <a:rPr lang="fr-FR" altLang="fr-FR" noProof="0" smtClean="0"/>
              <a:t>Quatrième niveau</a:t>
            </a:r>
          </a:p>
          <a:p>
            <a:pPr lvl="4"/>
            <a:r>
              <a:rPr lang="fr-FR" altLang="fr-FR" noProof="0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7B3DFC5-933D-4BAB-90D1-B2F5FD3B1BC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ＭＳ Ｐゴシック" pitchFamily="4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F9827F4-819B-4B53-8CE0-096AC20C731C}" type="slidenum">
              <a:rPr lang="fr-FR" altLang="fr-FR" smtClean="0"/>
              <a:pPr>
                <a:spcBef>
                  <a:spcPct val="0"/>
                </a:spcBef>
              </a:pPr>
              <a:t>1</a:t>
            </a:fld>
            <a:endParaRPr lang="fr-FR" altLang="fr-FR" smtClean="0"/>
          </a:p>
        </p:txBody>
      </p:sp>
      <p:sp>
        <p:nvSpPr>
          <p:cNvPr id="4099" name="Text Box 1"/>
          <p:cNvSpPr>
            <a:spLocks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0" name="Text Box 2"/>
          <p:cNvSpPr>
            <a:spLocks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225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CFFAF1AD-915B-40FC-993D-A0F4003E7387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10</a:t>
            </a:fld>
            <a:endParaRPr lang="fr-FR" altLang="fr-FR" smtClean="0"/>
          </a:p>
        </p:txBody>
      </p:sp>
      <p:sp>
        <p:nvSpPr>
          <p:cNvPr id="22532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3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B5C0EE34-BB40-42A9-89FA-9B1CB7D603CB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11</a:t>
            </a:fld>
            <a:endParaRPr lang="fr-FR" altLang="fr-FR" smtClean="0"/>
          </a:p>
        </p:txBody>
      </p:sp>
      <p:sp>
        <p:nvSpPr>
          <p:cNvPr id="24580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266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E068FBA5-4F1D-44B6-A2B7-6C17D1AACB0E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12</a:t>
            </a:fld>
            <a:endParaRPr lang="fr-FR" altLang="fr-FR" smtClean="0"/>
          </a:p>
        </p:txBody>
      </p:sp>
      <p:sp>
        <p:nvSpPr>
          <p:cNvPr id="26628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9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286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F1535A42-2F99-4271-8784-E41E8A47805E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13</a:t>
            </a:fld>
            <a:endParaRPr lang="fr-FR" altLang="fr-FR" smtClean="0"/>
          </a:p>
        </p:txBody>
      </p:sp>
      <p:sp>
        <p:nvSpPr>
          <p:cNvPr id="28676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7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307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B83A4EA0-4960-4D06-A433-BE661B477B91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14</a:t>
            </a:fld>
            <a:endParaRPr lang="fr-FR" altLang="fr-FR" smtClean="0"/>
          </a:p>
        </p:txBody>
      </p:sp>
      <p:sp>
        <p:nvSpPr>
          <p:cNvPr id="30724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5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327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BE932813-62EA-4028-BEC6-97F335FC900F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15</a:t>
            </a:fld>
            <a:endParaRPr lang="fr-FR" altLang="fr-FR" smtClean="0"/>
          </a:p>
        </p:txBody>
      </p:sp>
      <p:sp>
        <p:nvSpPr>
          <p:cNvPr id="32772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3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348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F7C9A8F7-0408-496B-9B6E-1B5B71BB3983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16</a:t>
            </a:fld>
            <a:endParaRPr lang="fr-FR" altLang="fr-FR" smtClean="0"/>
          </a:p>
        </p:txBody>
      </p:sp>
      <p:sp>
        <p:nvSpPr>
          <p:cNvPr id="34820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21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368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4CFD8034-755C-4133-8C0A-F9E1045BAD54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17</a:t>
            </a:fld>
            <a:endParaRPr lang="fr-FR" altLang="fr-FR" smtClean="0"/>
          </a:p>
        </p:txBody>
      </p:sp>
      <p:sp>
        <p:nvSpPr>
          <p:cNvPr id="36868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389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80E46D25-C399-4D78-AA46-2DDE463469A4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18</a:t>
            </a:fld>
            <a:endParaRPr lang="fr-FR" altLang="fr-FR" smtClean="0"/>
          </a:p>
        </p:txBody>
      </p:sp>
      <p:sp>
        <p:nvSpPr>
          <p:cNvPr id="38916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7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409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A339C0D8-816F-4809-8D18-9FF1C9D75A72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19</a:t>
            </a:fld>
            <a:endParaRPr lang="fr-FR" altLang="fr-FR" smtClean="0"/>
          </a:p>
        </p:txBody>
      </p:sp>
      <p:sp>
        <p:nvSpPr>
          <p:cNvPr id="40964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5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61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3C046681-4447-4D0D-80E6-0FBDF150E890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</a:t>
            </a:fld>
            <a:endParaRPr lang="fr-FR" altLang="fr-FR" smtClean="0"/>
          </a:p>
        </p:txBody>
      </p:sp>
      <p:sp>
        <p:nvSpPr>
          <p:cNvPr id="6148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430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ACFC2EDC-7E99-4EBD-94D7-3DC8E37A5D25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20</a:t>
            </a:fld>
            <a:endParaRPr lang="fr-FR" altLang="fr-FR" smtClean="0"/>
          </a:p>
        </p:txBody>
      </p:sp>
      <p:sp>
        <p:nvSpPr>
          <p:cNvPr id="43012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3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450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B486F9F9-0989-4E5E-97C3-90E801F30C56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21</a:t>
            </a:fld>
            <a:endParaRPr lang="fr-FR" altLang="fr-FR" smtClean="0"/>
          </a:p>
        </p:txBody>
      </p:sp>
      <p:sp>
        <p:nvSpPr>
          <p:cNvPr id="45060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61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471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B2EC0335-81AE-4059-A43F-8E576B25C4A4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22</a:t>
            </a:fld>
            <a:endParaRPr lang="fr-FR" altLang="fr-FR" smtClean="0"/>
          </a:p>
        </p:txBody>
      </p:sp>
      <p:sp>
        <p:nvSpPr>
          <p:cNvPr id="47108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9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491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EA545967-8DF8-45D4-A0FB-2D8937361F97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23</a:t>
            </a:fld>
            <a:endParaRPr lang="fr-FR" altLang="fr-FR" smtClean="0"/>
          </a:p>
        </p:txBody>
      </p:sp>
      <p:sp>
        <p:nvSpPr>
          <p:cNvPr id="49156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7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512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BC96773B-06D4-4E0B-8D30-8CB333C83580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24</a:t>
            </a:fld>
            <a:endParaRPr lang="fr-FR" altLang="fr-FR" smtClean="0"/>
          </a:p>
        </p:txBody>
      </p:sp>
      <p:sp>
        <p:nvSpPr>
          <p:cNvPr id="51204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5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532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91C4479C-73A2-474F-A44B-F43FC39797D5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25</a:t>
            </a:fld>
            <a:endParaRPr lang="fr-FR" altLang="fr-FR" smtClean="0"/>
          </a:p>
        </p:txBody>
      </p:sp>
      <p:sp>
        <p:nvSpPr>
          <p:cNvPr id="53252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3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81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7FA1A808-63F3-4051-93C9-ED985AEC41B6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3</a:t>
            </a:fld>
            <a:endParaRPr lang="fr-FR" altLang="fr-FR" smtClean="0"/>
          </a:p>
        </p:txBody>
      </p:sp>
      <p:sp>
        <p:nvSpPr>
          <p:cNvPr id="8196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02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F16CDD3B-D708-40D0-B02F-6710A27F3F84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4</a:t>
            </a:fld>
            <a:endParaRPr lang="fr-FR" altLang="fr-FR" smtClean="0"/>
          </a:p>
        </p:txBody>
      </p:sp>
      <p:sp>
        <p:nvSpPr>
          <p:cNvPr id="10244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22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2129742C-FDAF-4BC8-B7C7-7BF2A819C924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5</a:t>
            </a:fld>
            <a:endParaRPr lang="fr-FR" altLang="fr-FR" smtClean="0"/>
          </a:p>
        </p:txBody>
      </p:sp>
      <p:sp>
        <p:nvSpPr>
          <p:cNvPr id="12292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43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635A69A5-2681-4740-8FA9-E8661817A151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6</a:t>
            </a:fld>
            <a:endParaRPr lang="fr-FR" altLang="fr-FR" smtClean="0"/>
          </a:p>
        </p:txBody>
      </p:sp>
      <p:sp>
        <p:nvSpPr>
          <p:cNvPr id="14340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41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63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5DB6C496-846C-4B6D-93D3-B023A4BE9BFC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7</a:t>
            </a:fld>
            <a:endParaRPr lang="fr-FR" altLang="fr-FR" smtClean="0"/>
          </a:p>
        </p:txBody>
      </p:sp>
      <p:sp>
        <p:nvSpPr>
          <p:cNvPr id="16388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9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184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645EDCC8-D8D8-4B30-9B9F-AB8DEE343B5B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8</a:t>
            </a:fld>
            <a:endParaRPr lang="fr-FR" altLang="fr-FR" smtClean="0"/>
          </a:p>
        </p:txBody>
      </p:sp>
      <p:sp>
        <p:nvSpPr>
          <p:cNvPr id="18436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7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fr-FR" altLang="fr-FR" smtClean="0"/>
              <a:t>24/08/12</a:t>
            </a:r>
          </a:p>
        </p:txBody>
      </p:sp>
      <p:sp>
        <p:nvSpPr>
          <p:cNvPr id="204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D036E7AB-1649-4B8A-8D3B-831BA0A6C10D}" type="slidenum">
              <a:rPr lang="fr-FR" altLang="fr-FR" smtClean="0"/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9</a:t>
            </a:fld>
            <a:endParaRPr lang="fr-FR" altLang="fr-FR" smtClean="0"/>
          </a:p>
        </p:txBody>
      </p:sp>
      <p:sp>
        <p:nvSpPr>
          <p:cNvPr id="20484" name="Text Box 1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5" name="Text Box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fr-FR" altLang="fr-FR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9E05B-EA4D-4399-8F64-FCCCB4457DF8}" type="datetime1">
              <a:rPr lang="fr-FR" altLang="fr-FR"/>
              <a:pPr>
                <a:defRPr/>
              </a:pPr>
              <a:t>25/04/2022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97EE4-06B8-4A73-A14E-2202957F59E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7000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1E616C-0B7A-471D-807B-933D05583279}" type="datetime1">
              <a:rPr lang="fr-FR" altLang="fr-FR"/>
              <a:pPr>
                <a:defRPr/>
              </a:pPr>
              <a:t>25/04/2022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09DA2-F184-4919-9F47-61D9BF534D1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68969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FAE0D2-C436-4A20-B184-222CE32C19B2}" type="datetime1">
              <a:rPr lang="fr-FR" altLang="fr-FR"/>
              <a:pPr>
                <a:defRPr/>
              </a:pPr>
              <a:t>25/04/2022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3ED0F-797C-4456-8534-F0C35300284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53101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757EC-CFC5-4FCB-AE32-650320FAA681}" type="datetime1">
              <a:rPr lang="fr-FR" altLang="fr-FR"/>
              <a:pPr>
                <a:defRPr/>
              </a:pPr>
              <a:t>25/04/2022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90C3FB-DF4C-4367-A85E-C32C4FF80BC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72034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712C3E-BC9E-45E7-AA6B-DBCB9291E0DE}" type="datetime1">
              <a:rPr lang="fr-FR" altLang="fr-FR"/>
              <a:pPr>
                <a:defRPr/>
              </a:pPr>
              <a:t>25/04/2022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53EB9-309C-44A5-AC93-4E118D67F9D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6791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42353B-50E5-45BF-9468-F573005F4AE8}" type="datetime1">
              <a:rPr lang="fr-FR" altLang="fr-FR"/>
              <a:pPr>
                <a:defRPr/>
              </a:pPr>
              <a:t>25/04/2022</a:t>
            </a:fld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FACBF-8377-455F-A3BF-CFCF8F63405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40775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8C266-EFAF-4C54-904A-8A162EAD0DC0}" type="datetime1">
              <a:rPr lang="fr-FR" altLang="fr-FR"/>
              <a:pPr>
                <a:defRPr/>
              </a:pPr>
              <a:t>25/04/2022</a:t>
            </a:fld>
            <a:endParaRPr lang="fr-FR" alt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D1B905-0CE5-48F0-B3CD-91A3F489B0C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28136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65030-ED0F-4A7E-881A-26550C01C188}" type="datetime1">
              <a:rPr lang="fr-FR" altLang="fr-FR"/>
              <a:pPr>
                <a:defRPr/>
              </a:pPr>
              <a:t>25/04/2022</a:t>
            </a:fld>
            <a:endParaRPr lang="fr-FR" alt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C81AD3-BE70-46C1-AE06-8FF5ACE50BA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27376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1EB989-FA99-469A-881E-381D8F46E0C9}" type="datetime1">
              <a:rPr lang="fr-FR" altLang="fr-FR"/>
              <a:pPr>
                <a:defRPr/>
              </a:pPr>
              <a:t>25/04/2022</a:t>
            </a:fld>
            <a:endParaRPr lang="fr-FR" alt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2FCE1-BEE9-4181-9BBD-CDBD11586E2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67546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2CD8EC-A109-45D3-9CF8-25DC3043AB53}" type="datetime1">
              <a:rPr lang="fr-FR" altLang="fr-FR"/>
              <a:pPr>
                <a:defRPr/>
              </a:pPr>
              <a:t>25/04/2022</a:t>
            </a:fld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16824-F66C-40F7-83F6-8F01906DD19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66086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64890-92A6-41B3-BA5C-4FFD92B7C2E3}" type="datetime1">
              <a:rPr lang="fr-FR" altLang="fr-FR"/>
              <a:pPr>
                <a:defRPr/>
              </a:pPr>
              <a:t>25/04/2022</a:t>
            </a:fld>
            <a:endParaRPr lang="fr-FR" alt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E4AD7D-373A-4634-B079-19074A03B49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8540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et modifiez le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3712F52-9989-4B7B-9074-66A7AC89FDF6}" type="datetime1">
              <a:rPr lang="fr-FR" altLang="fr-FR"/>
              <a:pPr>
                <a:defRPr/>
              </a:pPr>
              <a:t>25/04/2022</a:t>
            </a:fld>
            <a:endParaRPr lang="fr-FR" alt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FE4752F-AD84-459A-939D-CDD2D0CB476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4" charset="-128"/>
          <a:cs typeface="ＭＳ Ｐゴシック" pitchFamily="4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  <a:cs typeface="ＭＳ Ｐゴシック" pitchFamily="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4" charset="0"/>
          <a:ea typeface="ＭＳ Ｐゴシック" pitchFamily="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4" charset="-128"/>
          <a:cs typeface="ＭＳ Ｐゴシック" pitchFamily="4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slide" Target="slide22.xml"/><Relationship Id="rId5" Type="http://schemas.openxmlformats.org/officeDocument/2006/relationships/image" Target="../media/image3.png"/><Relationship Id="rId10" Type="http://schemas.openxmlformats.org/officeDocument/2006/relationships/slide" Target="slide16.xml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22.xml"/><Relationship Id="rId3" Type="http://schemas.openxmlformats.org/officeDocument/2006/relationships/image" Target="../media/image8.png"/><Relationship Id="rId7" Type="http://schemas.openxmlformats.org/officeDocument/2006/relationships/image" Target="../media/image18.png"/><Relationship Id="rId12" Type="http://schemas.openxmlformats.org/officeDocument/2006/relationships/slide" Target="slide16.xml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5" Type="http://schemas.openxmlformats.org/officeDocument/2006/relationships/image" Target="../media/image7.png"/><Relationship Id="rId10" Type="http://schemas.openxmlformats.org/officeDocument/2006/relationships/slide" Target="slide9.xml"/><Relationship Id="rId4" Type="http://schemas.openxmlformats.org/officeDocument/2006/relationships/image" Target="../media/image1.png"/><Relationship Id="rId9" Type="http://schemas.openxmlformats.org/officeDocument/2006/relationships/image" Target="../media/image5.png"/><Relationship Id="rId1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22.xml"/><Relationship Id="rId18" Type="http://schemas.openxmlformats.org/officeDocument/2006/relationships/image" Target="../media/image14.png"/><Relationship Id="rId3" Type="http://schemas.openxmlformats.org/officeDocument/2006/relationships/image" Target="../media/image8.png"/><Relationship Id="rId7" Type="http://schemas.openxmlformats.org/officeDocument/2006/relationships/image" Target="../media/image18.png"/><Relationship Id="rId12" Type="http://schemas.openxmlformats.org/officeDocument/2006/relationships/slide" Target="slide16.xml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5" Type="http://schemas.openxmlformats.org/officeDocument/2006/relationships/image" Target="../media/image7.png"/><Relationship Id="rId10" Type="http://schemas.openxmlformats.org/officeDocument/2006/relationships/slide" Target="slide9.xml"/><Relationship Id="rId19" Type="http://schemas.openxmlformats.org/officeDocument/2006/relationships/image" Target="../media/image20.png"/><Relationship Id="rId4" Type="http://schemas.openxmlformats.org/officeDocument/2006/relationships/image" Target="../media/image1.png"/><Relationship Id="rId9" Type="http://schemas.openxmlformats.org/officeDocument/2006/relationships/image" Target="../media/image5.png"/><Relationship Id="rId1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5.png"/><Relationship Id="rId18" Type="http://schemas.openxmlformats.org/officeDocument/2006/relationships/slide" Target="slide2.xml"/><Relationship Id="rId3" Type="http://schemas.openxmlformats.org/officeDocument/2006/relationships/image" Target="../media/image8.png"/><Relationship Id="rId7" Type="http://schemas.openxmlformats.org/officeDocument/2006/relationships/image" Target="../media/image1.png"/><Relationship Id="rId12" Type="http://schemas.openxmlformats.org/officeDocument/2006/relationships/image" Target="../media/image4.png"/><Relationship Id="rId17" Type="http://schemas.openxmlformats.org/officeDocument/2006/relationships/slide" Target="slide22.xml"/><Relationship Id="rId2" Type="http://schemas.openxmlformats.org/officeDocument/2006/relationships/notesSlide" Target="../notesSlides/notesSlide12.xml"/><Relationship Id="rId16" Type="http://schemas.openxmlformats.org/officeDocument/2006/relationships/slide" Target="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18.png"/><Relationship Id="rId5" Type="http://schemas.openxmlformats.org/officeDocument/2006/relationships/image" Target="../media/image20.png"/><Relationship Id="rId15" Type="http://schemas.openxmlformats.org/officeDocument/2006/relationships/image" Target="../media/image6.png"/><Relationship Id="rId10" Type="http://schemas.openxmlformats.org/officeDocument/2006/relationships/image" Target="../media/image21.png"/><Relationship Id="rId19" Type="http://schemas.openxmlformats.org/officeDocument/2006/relationships/image" Target="../media/image7.png"/><Relationship Id="rId4" Type="http://schemas.openxmlformats.org/officeDocument/2006/relationships/image" Target="../media/image19.png"/><Relationship Id="rId9" Type="http://schemas.openxmlformats.org/officeDocument/2006/relationships/image" Target="../media/image3.png"/><Relationship Id="rId14" Type="http://schemas.openxmlformats.org/officeDocument/2006/relationships/slide" Target="slide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5.png"/><Relationship Id="rId18" Type="http://schemas.openxmlformats.org/officeDocument/2006/relationships/slide" Target="slide2.xml"/><Relationship Id="rId3" Type="http://schemas.openxmlformats.org/officeDocument/2006/relationships/image" Target="../media/image8.png"/><Relationship Id="rId7" Type="http://schemas.openxmlformats.org/officeDocument/2006/relationships/image" Target="../media/image1.png"/><Relationship Id="rId12" Type="http://schemas.openxmlformats.org/officeDocument/2006/relationships/image" Target="../media/image4.png"/><Relationship Id="rId17" Type="http://schemas.openxmlformats.org/officeDocument/2006/relationships/slide" Target="slide22.xml"/><Relationship Id="rId2" Type="http://schemas.openxmlformats.org/officeDocument/2006/relationships/notesSlide" Target="../notesSlides/notesSlide13.xml"/><Relationship Id="rId16" Type="http://schemas.openxmlformats.org/officeDocument/2006/relationships/slide" Target="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18.png"/><Relationship Id="rId5" Type="http://schemas.openxmlformats.org/officeDocument/2006/relationships/image" Target="../media/image20.png"/><Relationship Id="rId15" Type="http://schemas.openxmlformats.org/officeDocument/2006/relationships/image" Target="../media/image6.png"/><Relationship Id="rId10" Type="http://schemas.openxmlformats.org/officeDocument/2006/relationships/image" Target="../media/image21.png"/><Relationship Id="rId19" Type="http://schemas.openxmlformats.org/officeDocument/2006/relationships/image" Target="../media/image7.png"/><Relationship Id="rId4" Type="http://schemas.openxmlformats.org/officeDocument/2006/relationships/image" Target="../media/image19.png"/><Relationship Id="rId9" Type="http://schemas.openxmlformats.org/officeDocument/2006/relationships/image" Target="../media/image3.png"/><Relationship Id="rId14" Type="http://schemas.openxmlformats.org/officeDocument/2006/relationships/slide" Target="slide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5.png"/><Relationship Id="rId18" Type="http://schemas.openxmlformats.org/officeDocument/2006/relationships/slide" Target="slide2.xml"/><Relationship Id="rId3" Type="http://schemas.openxmlformats.org/officeDocument/2006/relationships/image" Target="../media/image8.png"/><Relationship Id="rId7" Type="http://schemas.openxmlformats.org/officeDocument/2006/relationships/image" Target="../media/image1.png"/><Relationship Id="rId12" Type="http://schemas.openxmlformats.org/officeDocument/2006/relationships/image" Target="../media/image4.png"/><Relationship Id="rId17" Type="http://schemas.openxmlformats.org/officeDocument/2006/relationships/slide" Target="slide22.xml"/><Relationship Id="rId2" Type="http://schemas.openxmlformats.org/officeDocument/2006/relationships/notesSlide" Target="../notesSlides/notesSlide14.xml"/><Relationship Id="rId16" Type="http://schemas.openxmlformats.org/officeDocument/2006/relationships/slide" Target="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18.png"/><Relationship Id="rId5" Type="http://schemas.openxmlformats.org/officeDocument/2006/relationships/image" Target="../media/image20.png"/><Relationship Id="rId15" Type="http://schemas.openxmlformats.org/officeDocument/2006/relationships/image" Target="../media/image6.png"/><Relationship Id="rId10" Type="http://schemas.openxmlformats.org/officeDocument/2006/relationships/image" Target="../media/image21.png"/><Relationship Id="rId19" Type="http://schemas.openxmlformats.org/officeDocument/2006/relationships/image" Target="../media/image7.png"/><Relationship Id="rId4" Type="http://schemas.openxmlformats.org/officeDocument/2006/relationships/image" Target="../media/image19.png"/><Relationship Id="rId9" Type="http://schemas.openxmlformats.org/officeDocument/2006/relationships/image" Target="../media/image3.png"/><Relationship Id="rId14" Type="http://schemas.openxmlformats.org/officeDocument/2006/relationships/slide" Target="slide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6.png"/><Relationship Id="rId18" Type="http://schemas.openxmlformats.org/officeDocument/2006/relationships/image" Target="../media/image20.png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12" Type="http://schemas.openxmlformats.org/officeDocument/2006/relationships/slide" Target="slide9.xml"/><Relationship Id="rId17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6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5" Type="http://schemas.openxmlformats.org/officeDocument/2006/relationships/image" Target="../media/image1.png"/><Relationship Id="rId15" Type="http://schemas.openxmlformats.org/officeDocument/2006/relationships/slide" Target="slide22.xml"/><Relationship Id="rId10" Type="http://schemas.openxmlformats.org/officeDocument/2006/relationships/image" Target="../media/image4.png"/><Relationship Id="rId4" Type="http://schemas.openxmlformats.org/officeDocument/2006/relationships/image" Target="../media/image17.png"/><Relationship Id="rId9" Type="http://schemas.openxmlformats.org/officeDocument/2006/relationships/image" Target="../media/image18.png"/><Relationship Id="rId14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6.png"/><Relationship Id="rId18" Type="http://schemas.openxmlformats.org/officeDocument/2006/relationships/image" Target="../media/image23.png"/><Relationship Id="rId3" Type="http://schemas.openxmlformats.org/officeDocument/2006/relationships/image" Target="../media/image8.png"/><Relationship Id="rId7" Type="http://schemas.openxmlformats.org/officeDocument/2006/relationships/image" Target="../media/image9.png"/><Relationship Id="rId12" Type="http://schemas.openxmlformats.org/officeDocument/2006/relationships/slide" Target="slide9.xml"/><Relationship Id="rId17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6" Type="http://schemas.openxmlformats.org/officeDocument/2006/relationships/slide" Target="slide2.xml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5" Type="http://schemas.openxmlformats.org/officeDocument/2006/relationships/slide" Target="slide22.xml"/><Relationship Id="rId10" Type="http://schemas.openxmlformats.org/officeDocument/2006/relationships/image" Target="../media/image4.png"/><Relationship Id="rId19" Type="http://schemas.openxmlformats.org/officeDocument/2006/relationships/image" Target="../media/image24.png"/><Relationship Id="rId4" Type="http://schemas.openxmlformats.org/officeDocument/2006/relationships/image" Target="../media/image1.png"/><Relationship Id="rId9" Type="http://schemas.openxmlformats.org/officeDocument/2006/relationships/image" Target="../media/image22.png"/><Relationship Id="rId14" Type="http://schemas.openxmlformats.org/officeDocument/2006/relationships/slide" Target="slide1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22.xml"/><Relationship Id="rId1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openxmlformats.org/officeDocument/2006/relationships/image" Target="../media/image22.png"/><Relationship Id="rId12" Type="http://schemas.openxmlformats.org/officeDocument/2006/relationships/slide" Target="slide16.xml"/><Relationship Id="rId17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5" Type="http://schemas.openxmlformats.org/officeDocument/2006/relationships/image" Target="../media/image7.png"/><Relationship Id="rId10" Type="http://schemas.openxmlformats.org/officeDocument/2006/relationships/slide" Target="slide9.xml"/><Relationship Id="rId4" Type="http://schemas.openxmlformats.org/officeDocument/2006/relationships/image" Target="../media/image1.png"/><Relationship Id="rId9" Type="http://schemas.openxmlformats.org/officeDocument/2006/relationships/image" Target="../media/image5.png"/><Relationship Id="rId14" Type="http://schemas.openxmlformats.org/officeDocument/2006/relationships/slide" Target="slide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slide" Target="slide16.xml"/><Relationship Id="rId18" Type="http://schemas.openxmlformats.org/officeDocument/2006/relationships/image" Target="../media/image24.png"/><Relationship Id="rId3" Type="http://schemas.openxmlformats.org/officeDocument/2006/relationships/image" Target="../media/image8.png"/><Relationship Id="rId7" Type="http://schemas.openxmlformats.org/officeDocument/2006/relationships/image" Target="../media/image14.png"/><Relationship Id="rId12" Type="http://schemas.openxmlformats.org/officeDocument/2006/relationships/image" Target="../media/image6.png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slide" Target="slide9.xml"/><Relationship Id="rId5" Type="http://schemas.openxmlformats.org/officeDocument/2006/relationships/image" Target="../media/image2.png"/><Relationship Id="rId15" Type="http://schemas.openxmlformats.org/officeDocument/2006/relationships/slide" Target="slide2.xml"/><Relationship Id="rId10" Type="http://schemas.openxmlformats.org/officeDocument/2006/relationships/image" Target="../media/image5.png"/><Relationship Id="rId19" Type="http://schemas.openxmlformats.org/officeDocument/2006/relationships/image" Target="../media/image11.png"/><Relationship Id="rId4" Type="http://schemas.openxmlformats.org/officeDocument/2006/relationships/image" Target="../media/image1.png"/><Relationship Id="rId9" Type="http://schemas.openxmlformats.org/officeDocument/2006/relationships/image" Target="../media/image4.png"/><Relationship Id="rId14" Type="http://schemas.openxmlformats.org/officeDocument/2006/relationships/slide" Target="slide2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slide" Target="slide9.xml"/><Relationship Id="rId18" Type="http://schemas.openxmlformats.org/officeDocument/2006/relationships/image" Target="../media/image7.png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12" Type="http://schemas.openxmlformats.org/officeDocument/2006/relationships/image" Target="../media/image5.png"/><Relationship Id="rId17" Type="http://schemas.openxmlformats.org/officeDocument/2006/relationships/slide" Target="slide2.xml"/><Relationship Id="rId2" Type="http://schemas.openxmlformats.org/officeDocument/2006/relationships/notesSlide" Target="../notesSlides/notesSlide19.xml"/><Relationship Id="rId16" Type="http://schemas.openxmlformats.org/officeDocument/2006/relationships/slide" Target="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11" Type="http://schemas.openxmlformats.org/officeDocument/2006/relationships/image" Target="../media/image4.png"/><Relationship Id="rId5" Type="http://schemas.openxmlformats.org/officeDocument/2006/relationships/image" Target="../media/image24.png"/><Relationship Id="rId15" Type="http://schemas.openxmlformats.org/officeDocument/2006/relationships/slide" Target="slide16.xml"/><Relationship Id="rId10" Type="http://schemas.openxmlformats.org/officeDocument/2006/relationships/image" Target="../media/image22.png"/><Relationship Id="rId19" Type="http://schemas.openxmlformats.org/officeDocument/2006/relationships/image" Target="../media/image26.png"/><Relationship Id="rId4" Type="http://schemas.openxmlformats.org/officeDocument/2006/relationships/image" Target="../media/image11.png"/><Relationship Id="rId9" Type="http://schemas.openxmlformats.org/officeDocument/2006/relationships/image" Target="../media/image27.png"/><Relationship Id="rId1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22.xml"/><Relationship Id="rId3" Type="http://schemas.openxmlformats.org/officeDocument/2006/relationships/image" Target="../media/image8.png"/><Relationship Id="rId7" Type="http://schemas.openxmlformats.org/officeDocument/2006/relationships/image" Target="../media/image9.png"/><Relationship Id="rId12" Type="http://schemas.openxmlformats.org/officeDocument/2006/relationships/slide" Target="slide16.xml"/><Relationship Id="rId1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5" Type="http://schemas.openxmlformats.org/officeDocument/2006/relationships/image" Target="../media/image7.png"/><Relationship Id="rId10" Type="http://schemas.openxmlformats.org/officeDocument/2006/relationships/slide" Target="slide9.xml"/><Relationship Id="rId4" Type="http://schemas.openxmlformats.org/officeDocument/2006/relationships/image" Target="../media/image1.png"/><Relationship Id="rId9" Type="http://schemas.openxmlformats.org/officeDocument/2006/relationships/image" Target="../media/image5.png"/><Relationship Id="rId14" Type="http://schemas.openxmlformats.org/officeDocument/2006/relationships/slide" Target="slide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slide" Target="slide16.xml"/><Relationship Id="rId1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openxmlformats.org/officeDocument/2006/relationships/image" Target="../media/image28.png"/><Relationship Id="rId12" Type="http://schemas.openxmlformats.org/officeDocument/2006/relationships/image" Target="../media/image6.png"/><Relationship Id="rId17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slide" Target="slide9.xml"/><Relationship Id="rId5" Type="http://schemas.openxmlformats.org/officeDocument/2006/relationships/image" Target="../media/image2.png"/><Relationship Id="rId15" Type="http://schemas.openxmlformats.org/officeDocument/2006/relationships/slide" Target="slide2.xml"/><Relationship Id="rId10" Type="http://schemas.openxmlformats.org/officeDocument/2006/relationships/image" Target="../media/image5.png"/><Relationship Id="rId19" Type="http://schemas.openxmlformats.org/officeDocument/2006/relationships/image" Target="../media/image24.png"/><Relationship Id="rId4" Type="http://schemas.openxmlformats.org/officeDocument/2006/relationships/image" Target="../media/image1.png"/><Relationship Id="rId9" Type="http://schemas.openxmlformats.org/officeDocument/2006/relationships/image" Target="../media/image4.png"/><Relationship Id="rId14" Type="http://schemas.openxmlformats.org/officeDocument/2006/relationships/slide" Target="slide2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slide" Target="slide16.xml"/><Relationship Id="rId18" Type="http://schemas.openxmlformats.org/officeDocument/2006/relationships/image" Target="../media/image26.png"/><Relationship Id="rId3" Type="http://schemas.openxmlformats.org/officeDocument/2006/relationships/image" Target="../media/image8.png"/><Relationship Id="rId7" Type="http://schemas.openxmlformats.org/officeDocument/2006/relationships/image" Target="../media/image16.png"/><Relationship Id="rId12" Type="http://schemas.openxmlformats.org/officeDocument/2006/relationships/image" Target="../media/image6.png"/><Relationship Id="rId17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slide" Target="slide9.xml"/><Relationship Id="rId5" Type="http://schemas.openxmlformats.org/officeDocument/2006/relationships/image" Target="../media/image2.png"/><Relationship Id="rId15" Type="http://schemas.openxmlformats.org/officeDocument/2006/relationships/slide" Target="slide2.xml"/><Relationship Id="rId10" Type="http://schemas.openxmlformats.org/officeDocument/2006/relationships/image" Target="../media/image5.png"/><Relationship Id="rId19" Type="http://schemas.openxmlformats.org/officeDocument/2006/relationships/image" Target="../media/image11.png"/><Relationship Id="rId4" Type="http://schemas.openxmlformats.org/officeDocument/2006/relationships/image" Target="../media/image1.png"/><Relationship Id="rId9" Type="http://schemas.openxmlformats.org/officeDocument/2006/relationships/image" Target="../media/image4.png"/><Relationship Id="rId14" Type="http://schemas.openxmlformats.org/officeDocument/2006/relationships/slide" Target="slide2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22.xml"/><Relationship Id="rId18" Type="http://schemas.openxmlformats.org/officeDocument/2006/relationships/image" Target="../media/image31.png"/><Relationship Id="rId3" Type="http://schemas.openxmlformats.org/officeDocument/2006/relationships/image" Target="../media/image8.png"/><Relationship Id="rId7" Type="http://schemas.openxmlformats.org/officeDocument/2006/relationships/image" Target="../media/image9.png"/><Relationship Id="rId12" Type="http://schemas.openxmlformats.org/officeDocument/2006/relationships/slide" Target="slide16.xml"/><Relationship Id="rId17" Type="http://schemas.openxmlformats.org/officeDocument/2006/relationships/image" Target="../media/image30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5" Type="http://schemas.openxmlformats.org/officeDocument/2006/relationships/image" Target="../media/image7.png"/><Relationship Id="rId10" Type="http://schemas.openxmlformats.org/officeDocument/2006/relationships/slide" Target="slide9.xml"/><Relationship Id="rId4" Type="http://schemas.openxmlformats.org/officeDocument/2006/relationships/image" Target="../media/image1.png"/><Relationship Id="rId9" Type="http://schemas.openxmlformats.org/officeDocument/2006/relationships/image" Target="../media/image5.png"/><Relationship Id="rId14" Type="http://schemas.openxmlformats.org/officeDocument/2006/relationships/slide" Target="slide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22.xml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12" Type="http://schemas.openxmlformats.org/officeDocument/2006/relationships/slide" Target="slide16.xml"/><Relationship Id="rId17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6.png"/><Relationship Id="rId5" Type="http://schemas.openxmlformats.org/officeDocument/2006/relationships/image" Target="../media/image1.png"/><Relationship Id="rId15" Type="http://schemas.openxmlformats.org/officeDocument/2006/relationships/image" Target="../media/image7.png"/><Relationship Id="rId10" Type="http://schemas.openxmlformats.org/officeDocument/2006/relationships/slide" Target="slide9.xml"/><Relationship Id="rId4" Type="http://schemas.openxmlformats.org/officeDocument/2006/relationships/image" Target="../media/image32.png"/><Relationship Id="rId9" Type="http://schemas.openxmlformats.org/officeDocument/2006/relationships/image" Target="../media/image5.png"/><Relationship Id="rId14" Type="http://schemas.openxmlformats.org/officeDocument/2006/relationships/slide" Target="slide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6.png"/><Relationship Id="rId18" Type="http://schemas.openxmlformats.org/officeDocument/2006/relationships/image" Target="../media/image29.png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12" Type="http://schemas.openxmlformats.org/officeDocument/2006/relationships/slide" Target="slide9.xml"/><Relationship Id="rId17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6" Type="http://schemas.openxmlformats.org/officeDocument/2006/relationships/slide" Target="slide2.xml"/><Relationship Id="rId20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11" Type="http://schemas.openxmlformats.org/officeDocument/2006/relationships/image" Target="../media/image5.png"/><Relationship Id="rId5" Type="http://schemas.openxmlformats.org/officeDocument/2006/relationships/image" Target="../media/image34.png"/><Relationship Id="rId15" Type="http://schemas.openxmlformats.org/officeDocument/2006/relationships/slide" Target="slide22.xml"/><Relationship Id="rId10" Type="http://schemas.openxmlformats.org/officeDocument/2006/relationships/image" Target="../media/image4.png"/><Relationship Id="rId19" Type="http://schemas.openxmlformats.org/officeDocument/2006/relationships/image" Target="../media/image30.png"/><Relationship Id="rId4" Type="http://schemas.openxmlformats.org/officeDocument/2006/relationships/image" Target="../media/image33.png"/><Relationship Id="rId9" Type="http://schemas.openxmlformats.org/officeDocument/2006/relationships/image" Target="../media/image28.png"/><Relationship Id="rId14" Type="http://schemas.openxmlformats.org/officeDocument/2006/relationships/slide" Target="slide1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slide" Target="slide9.xml"/><Relationship Id="rId18" Type="http://schemas.openxmlformats.org/officeDocument/2006/relationships/image" Target="../media/image7.png"/><Relationship Id="rId3" Type="http://schemas.openxmlformats.org/officeDocument/2006/relationships/image" Target="../media/image8.png"/><Relationship Id="rId7" Type="http://schemas.openxmlformats.org/officeDocument/2006/relationships/image" Target="../media/image1.png"/><Relationship Id="rId12" Type="http://schemas.openxmlformats.org/officeDocument/2006/relationships/image" Target="../media/image5.png"/><Relationship Id="rId17" Type="http://schemas.openxmlformats.org/officeDocument/2006/relationships/slide" Target="slide2.xml"/><Relationship Id="rId2" Type="http://schemas.openxmlformats.org/officeDocument/2006/relationships/notesSlide" Target="../notesSlides/notesSlide25.xml"/><Relationship Id="rId16" Type="http://schemas.openxmlformats.org/officeDocument/2006/relationships/slide" Target="slide22.xml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4.png"/><Relationship Id="rId5" Type="http://schemas.openxmlformats.org/officeDocument/2006/relationships/image" Target="../media/image33.png"/><Relationship Id="rId15" Type="http://schemas.openxmlformats.org/officeDocument/2006/relationships/slide" Target="slide16.xml"/><Relationship Id="rId10" Type="http://schemas.openxmlformats.org/officeDocument/2006/relationships/image" Target="../media/image28.png"/><Relationship Id="rId19" Type="http://schemas.openxmlformats.org/officeDocument/2006/relationships/image" Target="../media/image29.png"/><Relationship Id="rId4" Type="http://schemas.openxmlformats.org/officeDocument/2006/relationships/image" Target="../media/image32.png"/><Relationship Id="rId9" Type="http://schemas.openxmlformats.org/officeDocument/2006/relationships/image" Target="../media/image3.png"/><Relationship Id="rId1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22.xml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slide" Target="slide16.xml"/><Relationship Id="rId1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5" Type="http://schemas.openxmlformats.org/officeDocument/2006/relationships/image" Target="../media/image7.png"/><Relationship Id="rId10" Type="http://schemas.openxmlformats.org/officeDocument/2006/relationships/slide" Target="slide9.xml"/><Relationship Id="rId4" Type="http://schemas.openxmlformats.org/officeDocument/2006/relationships/image" Target="../media/image1.png"/><Relationship Id="rId9" Type="http://schemas.openxmlformats.org/officeDocument/2006/relationships/image" Target="../media/image5.png"/><Relationship Id="rId1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slide" Target="slide2.xml"/><Relationship Id="rId3" Type="http://schemas.openxmlformats.org/officeDocument/2006/relationships/image" Target="../media/image8.png"/><Relationship Id="rId7" Type="http://schemas.openxmlformats.org/officeDocument/2006/relationships/image" Target="../media/image4.png"/><Relationship Id="rId12" Type="http://schemas.openxmlformats.org/officeDocument/2006/relationships/slide" Target="slide22.xml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slide" Target="slide16.xml"/><Relationship Id="rId5" Type="http://schemas.openxmlformats.org/officeDocument/2006/relationships/image" Target="../media/image2.png"/><Relationship Id="rId15" Type="http://schemas.openxmlformats.org/officeDocument/2006/relationships/image" Target="../media/image10.png"/><Relationship Id="rId10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slide" Target="slide9.xml"/><Relationship Id="rId1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22.xml"/><Relationship Id="rId3" Type="http://schemas.openxmlformats.org/officeDocument/2006/relationships/image" Target="../media/image8.png"/><Relationship Id="rId7" Type="http://schemas.openxmlformats.org/officeDocument/2006/relationships/image" Target="../media/image14.png"/><Relationship Id="rId12" Type="http://schemas.openxmlformats.org/officeDocument/2006/relationships/slide" Target="slide16.xml"/><Relationship Id="rId1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5" Type="http://schemas.openxmlformats.org/officeDocument/2006/relationships/image" Target="../media/image7.png"/><Relationship Id="rId10" Type="http://schemas.openxmlformats.org/officeDocument/2006/relationships/slide" Target="slide9.xml"/><Relationship Id="rId4" Type="http://schemas.openxmlformats.org/officeDocument/2006/relationships/image" Target="../media/image1.png"/><Relationship Id="rId9" Type="http://schemas.openxmlformats.org/officeDocument/2006/relationships/image" Target="../media/image5.png"/><Relationship Id="rId1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slide" Target="slide16.xml"/><Relationship Id="rId1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slide" Target="slide9.xml"/><Relationship Id="rId5" Type="http://schemas.openxmlformats.org/officeDocument/2006/relationships/image" Target="../media/image1.png"/><Relationship Id="rId15" Type="http://schemas.openxmlformats.org/officeDocument/2006/relationships/slide" Target="slide2.xml"/><Relationship Id="rId10" Type="http://schemas.openxmlformats.org/officeDocument/2006/relationships/image" Target="../media/image5.png"/><Relationship Id="rId4" Type="http://schemas.openxmlformats.org/officeDocument/2006/relationships/image" Target="../media/image11.png"/><Relationship Id="rId9" Type="http://schemas.openxmlformats.org/officeDocument/2006/relationships/image" Target="../media/image4.png"/><Relationship Id="rId14" Type="http://schemas.openxmlformats.org/officeDocument/2006/relationships/slide" Target="slide2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slide" Target="slide16.xml"/><Relationship Id="rId1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slide" Target="slide9.xml"/><Relationship Id="rId5" Type="http://schemas.openxmlformats.org/officeDocument/2006/relationships/image" Target="../media/image1.png"/><Relationship Id="rId15" Type="http://schemas.openxmlformats.org/officeDocument/2006/relationships/slide" Target="slide2.xml"/><Relationship Id="rId10" Type="http://schemas.openxmlformats.org/officeDocument/2006/relationships/image" Target="../media/image5.png"/><Relationship Id="rId4" Type="http://schemas.openxmlformats.org/officeDocument/2006/relationships/image" Target="../media/image11.png"/><Relationship Id="rId9" Type="http://schemas.openxmlformats.org/officeDocument/2006/relationships/image" Target="../media/image4.png"/><Relationship Id="rId14" Type="http://schemas.openxmlformats.org/officeDocument/2006/relationships/slide" Target="slide2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22.xml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slide" Target="slide16.xml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5" Type="http://schemas.openxmlformats.org/officeDocument/2006/relationships/image" Target="../media/image7.png"/><Relationship Id="rId10" Type="http://schemas.openxmlformats.org/officeDocument/2006/relationships/slide" Target="slide9.xml"/><Relationship Id="rId4" Type="http://schemas.openxmlformats.org/officeDocument/2006/relationships/image" Target="../media/image1.png"/><Relationship Id="rId9" Type="http://schemas.openxmlformats.org/officeDocument/2006/relationships/image" Target="../media/image5.png"/><Relationship Id="rId1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slide" Target="slide9.xml"/><Relationship Id="rId18" Type="http://schemas.openxmlformats.org/officeDocument/2006/relationships/image" Target="../media/image7.png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12" Type="http://schemas.openxmlformats.org/officeDocument/2006/relationships/image" Target="../media/image5.png"/><Relationship Id="rId17" Type="http://schemas.openxmlformats.org/officeDocument/2006/relationships/slide" Target="slide2.xml"/><Relationship Id="rId2" Type="http://schemas.openxmlformats.org/officeDocument/2006/relationships/notesSlide" Target="../notesSlides/notesSlide9.xml"/><Relationship Id="rId16" Type="http://schemas.openxmlformats.org/officeDocument/2006/relationships/slide" Target="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4.png"/><Relationship Id="rId5" Type="http://schemas.openxmlformats.org/officeDocument/2006/relationships/image" Target="../media/image1.png"/><Relationship Id="rId15" Type="http://schemas.openxmlformats.org/officeDocument/2006/relationships/slide" Target="slide16.xml"/><Relationship Id="rId10" Type="http://schemas.openxmlformats.org/officeDocument/2006/relationships/image" Target="../media/image18.png"/><Relationship Id="rId19" Type="http://schemas.openxmlformats.org/officeDocument/2006/relationships/image" Target="../media/image19.png"/><Relationship Id="rId4" Type="http://schemas.openxmlformats.org/officeDocument/2006/relationships/image" Target="../media/image17.png"/><Relationship Id="rId9" Type="http://schemas.openxmlformats.org/officeDocument/2006/relationships/image" Target="../media/image9.png"/><Relationship Id="rId1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ZoneTexte 1"/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CM2</a:t>
            </a:r>
          </a:p>
        </p:txBody>
      </p:sp>
      <p:pic>
        <p:nvPicPr>
          <p:cNvPr id="3076" name="Image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519113"/>
            <a:ext cx="3281363" cy="81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Imag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5700" y="157163"/>
            <a:ext cx="1522413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Imag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588" y="3054350"/>
            <a:ext cx="507682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Imag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3633788" y="127000"/>
            <a:ext cx="1871662" cy="145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80" name="Groupe 3"/>
          <p:cNvGrpSpPr>
            <a:grpSpLocks/>
          </p:cNvGrpSpPr>
          <p:nvPr/>
        </p:nvGrpSpPr>
        <p:grpSpPr bwMode="auto">
          <a:xfrm>
            <a:off x="4586288" y="3170238"/>
            <a:ext cx="1441450" cy="293687"/>
            <a:chOff x="4322064" y="4901783"/>
            <a:chExt cx="1440840" cy="294875"/>
          </a:xfrm>
        </p:grpSpPr>
        <p:pic>
          <p:nvPicPr>
            <p:cNvPr id="3081" name="Image 1">
              <a:hlinkClick r:id="rId8" action="ppaction://hlinksldjump"/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2" name="Image 12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3" name="Image 13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908658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4" name="Image 2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>
    <p:cover dir="d"/>
  </p:transition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Range les nombres dans l’ordre croissant.</a:t>
            </a:r>
          </a:p>
        </p:txBody>
      </p:sp>
      <p:pic>
        <p:nvPicPr>
          <p:cNvPr id="21510" name="Image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128588"/>
            <a:ext cx="8445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1" name="ZoneTexte 1"/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CM2</a:t>
            </a:r>
          </a:p>
        </p:txBody>
      </p:sp>
      <p:pic>
        <p:nvPicPr>
          <p:cNvPr id="21512" name="Imag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8" y="1884363"/>
            <a:ext cx="468312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3" name="Imag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827088"/>
            <a:ext cx="2200275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4" name="Image 3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515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1518" name="Image 30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9" name="Image 31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20" name="Image 32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21" name="Image 33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1516" name="Image 2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675" y="2498725"/>
            <a:ext cx="5472113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7" name="Image 1"/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263" y="3316288"/>
            <a:ext cx="718185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Range les nombres dans l’ordre croissant.</a:t>
            </a:r>
          </a:p>
        </p:txBody>
      </p:sp>
      <p:pic>
        <p:nvPicPr>
          <p:cNvPr id="23558" name="Image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128588"/>
            <a:ext cx="8445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9" name="Text Box 2"/>
          <p:cNvSpPr txBox="1">
            <a:spLocks noChangeArrowheads="1"/>
          </p:cNvSpPr>
          <p:nvPr/>
        </p:nvSpPr>
        <p:spPr bwMode="auto">
          <a:xfrm>
            <a:off x="2222500" y="4138613"/>
            <a:ext cx="5106988" cy="112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60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5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est le seul nombre composé</a:t>
            </a:r>
          </a:p>
          <a:p>
            <a:pPr algn="ctr" eaLnBrk="1" hangingPunct="1">
              <a:spcBef>
                <a:spcPts val="60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d’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un seul chiffre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. C’est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5 unités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.</a:t>
            </a:r>
          </a:p>
          <a:p>
            <a:pPr algn="ctr" eaLnBrk="1" hangingPunct="1">
              <a:spcBef>
                <a:spcPts val="60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C’est le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plus petit nombre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de cette liste.</a:t>
            </a:r>
          </a:p>
          <a:p>
            <a:pPr algn="ctr" eaLnBrk="1" hangingPunct="1">
              <a:spcBef>
                <a:spcPts val="2000"/>
              </a:spcBef>
              <a:buFontTx/>
              <a:buNone/>
            </a:pPr>
            <a:r>
              <a:rPr lang="fr-FR" altLang="fr-FR" sz="800">
                <a:solidFill>
                  <a:srgbClr val="FF0066"/>
                </a:solidFill>
                <a:latin typeface="Comic Sans MS" panose="030F0702030302020204" pitchFamily="66" charset="0"/>
              </a:rPr>
              <a:t/>
            </a:r>
            <a:br>
              <a:rPr lang="fr-FR" altLang="fr-FR" sz="800">
                <a:solidFill>
                  <a:srgbClr val="FF0066"/>
                </a:solidFill>
                <a:latin typeface="Comic Sans MS" panose="030F0702030302020204" pitchFamily="66" charset="0"/>
              </a:rPr>
            </a:b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23560" name="ZoneTexte 1"/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CM2</a:t>
            </a:r>
          </a:p>
        </p:txBody>
      </p:sp>
      <p:pic>
        <p:nvPicPr>
          <p:cNvPr id="23561" name="Imag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8" y="1884363"/>
            <a:ext cx="468312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2" name="Imag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827088"/>
            <a:ext cx="2200275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3" name="Image 3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564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3573" name="Image 30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74" name="Image 31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75" name="Image 32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76" name="Image 33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3565" name="Image 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675" y="2498725"/>
            <a:ext cx="5472113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llipse 6"/>
          <p:cNvSpPr/>
          <p:nvPr/>
        </p:nvSpPr>
        <p:spPr>
          <a:xfrm>
            <a:off x="3678238" y="2530475"/>
            <a:ext cx="384175" cy="496888"/>
          </a:xfrm>
          <a:prstGeom prst="ellipse">
            <a:avLst/>
          </a:prstGeom>
          <a:noFill/>
          <a:ln w="12700">
            <a:solidFill>
              <a:srgbClr val="FF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23567" name="Image 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675" y="3321050"/>
            <a:ext cx="7173913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Connecteur droit avec flèche 10"/>
          <p:cNvCxnSpPr/>
          <p:nvPr/>
        </p:nvCxnSpPr>
        <p:spPr>
          <a:xfrm flipH="1">
            <a:off x="1751013" y="2976563"/>
            <a:ext cx="1927225" cy="554037"/>
          </a:xfrm>
          <a:prstGeom prst="straightConnector1">
            <a:avLst/>
          </a:prstGeom>
          <a:ln>
            <a:solidFill>
              <a:srgbClr val="FF006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3569" name="Groupe 2"/>
          <p:cNvGrpSpPr>
            <a:grpSpLocks/>
          </p:cNvGrpSpPr>
          <p:nvPr/>
        </p:nvGrpSpPr>
        <p:grpSpPr bwMode="auto">
          <a:xfrm>
            <a:off x="522288" y="4138613"/>
            <a:ext cx="6807200" cy="2663825"/>
            <a:chOff x="521599" y="4203060"/>
            <a:chExt cx="6808607" cy="2664465"/>
          </a:xfrm>
        </p:grpSpPr>
        <p:sp>
          <p:nvSpPr>
            <p:cNvPr id="29" name="Rectangle à coins arrondis 25"/>
            <p:cNvSpPr/>
            <p:nvPr/>
          </p:nvSpPr>
          <p:spPr bwMode="auto">
            <a:xfrm>
              <a:off x="2214224" y="4203060"/>
              <a:ext cx="5115982" cy="1140099"/>
            </a:xfrm>
            <a:prstGeom prst="wedgeRectCallout">
              <a:avLst>
                <a:gd name="adj1" fmla="val -54540"/>
                <a:gd name="adj2" fmla="val 24215"/>
              </a:avLst>
            </a:prstGeom>
            <a:noFill/>
            <a:ln w="19050">
              <a:solidFill>
                <a:srgbClr val="FF006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  <p:pic>
          <p:nvPicPr>
            <p:cNvPr id="23572" name="Image 27"/>
            <p:cNvPicPr>
              <a:picLocks noChangeAspect="1"/>
            </p:cNvPicPr>
            <p:nvPr/>
          </p:nvPicPr>
          <p:blipFill>
            <a:blip r:embed="rId18">
              <a:clrChange>
                <a:clrFrom>
                  <a:srgbClr val="FFFEFE"/>
                </a:clrFrom>
                <a:clrTo>
                  <a:srgbClr val="FF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7"/>
            <a:stretch>
              <a:fillRect/>
            </a:stretch>
          </p:blipFill>
          <p:spPr bwMode="auto">
            <a:xfrm>
              <a:off x="521599" y="4278313"/>
              <a:ext cx="1450975" cy="2589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3570" name="Image 1"/>
          <p:cNvPicPr>
            <a:picLocks noChangeAspect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332"/>
          <a:stretch>
            <a:fillRect/>
          </a:stretch>
        </p:blipFill>
        <p:spPr bwMode="auto">
          <a:xfrm>
            <a:off x="1338263" y="3316288"/>
            <a:ext cx="1125537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Imag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675" y="3321050"/>
            <a:ext cx="7173913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Image 38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094"/>
          <a:stretch>
            <a:fillRect/>
          </a:stretch>
        </p:blipFill>
        <p:spPr bwMode="auto">
          <a:xfrm>
            <a:off x="1338263" y="3316288"/>
            <a:ext cx="265112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Image 3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675" y="2498725"/>
            <a:ext cx="5472113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Imag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Image 1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8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Range les nombres dans l’ordre croissant.</a:t>
            </a:r>
          </a:p>
        </p:txBody>
      </p:sp>
      <p:pic>
        <p:nvPicPr>
          <p:cNvPr id="25609" name="Image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128588"/>
            <a:ext cx="8445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ectangle 29"/>
          <p:cNvSpPr/>
          <p:nvPr/>
        </p:nvSpPr>
        <p:spPr>
          <a:xfrm>
            <a:off x="3648075" y="2544763"/>
            <a:ext cx="427038" cy="501650"/>
          </a:xfrm>
          <a:prstGeom prst="rect">
            <a:avLst/>
          </a:prstGeom>
          <a:solidFill>
            <a:srgbClr val="F2F2F2">
              <a:alpha val="74902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7" name="Ellipse 6"/>
          <p:cNvSpPr/>
          <p:nvPr/>
        </p:nvSpPr>
        <p:spPr bwMode="auto">
          <a:xfrm>
            <a:off x="1516063" y="2530475"/>
            <a:ext cx="384175" cy="496888"/>
          </a:xfrm>
          <a:prstGeom prst="ellipse">
            <a:avLst/>
          </a:prstGeom>
          <a:noFill/>
          <a:ln w="12700">
            <a:solidFill>
              <a:srgbClr val="FF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25612" name="Image 27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"/>
          <a:stretch>
            <a:fillRect/>
          </a:stretch>
        </p:blipFill>
        <p:spPr bwMode="auto">
          <a:xfrm>
            <a:off x="7642225" y="4060825"/>
            <a:ext cx="1450975" cy="258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Connecteur droit avec flèche 10"/>
          <p:cNvCxnSpPr>
            <a:stCxn id="7" idx="4"/>
          </p:cNvCxnSpPr>
          <p:nvPr/>
        </p:nvCxnSpPr>
        <p:spPr bwMode="auto">
          <a:xfrm>
            <a:off x="1708150" y="3027363"/>
            <a:ext cx="1219200" cy="446087"/>
          </a:xfrm>
          <a:prstGeom prst="straightConnector1">
            <a:avLst/>
          </a:prstGeom>
          <a:ln>
            <a:solidFill>
              <a:srgbClr val="FF006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614" name="ZoneTexte 1"/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CM2</a:t>
            </a:r>
          </a:p>
        </p:txBody>
      </p:sp>
      <p:pic>
        <p:nvPicPr>
          <p:cNvPr id="25615" name="Image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8" y="1884363"/>
            <a:ext cx="468312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6" name="Image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827088"/>
            <a:ext cx="2200275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7" name="Image 3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618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5621" name="Image 30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22" name="Image 31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23" name="Image 32">
              <a:hlinkClick r:id="rId17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24" name="Image 33">
              <a:hlinkClick r:id="rId18" action="ppaction://hlinksldjump"/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5619" name="Text Box 2"/>
          <p:cNvSpPr txBox="1">
            <a:spLocks noChangeArrowheads="1"/>
          </p:cNvSpPr>
          <p:nvPr/>
        </p:nvSpPr>
        <p:spPr bwMode="auto">
          <a:xfrm>
            <a:off x="500063" y="4051300"/>
            <a:ext cx="7129462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50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est un nombre de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deux chiffres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. C’est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5 dizaines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.</a:t>
            </a: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39" name="Rectangle à coins arrondis 25"/>
          <p:cNvSpPr/>
          <p:nvPr/>
        </p:nvSpPr>
        <p:spPr bwMode="auto">
          <a:xfrm>
            <a:off x="493713" y="4060825"/>
            <a:ext cx="7132637" cy="1385888"/>
          </a:xfrm>
          <a:prstGeom prst="wedgeRectCallout">
            <a:avLst>
              <a:gd name="adj1" fmla="val 55194"/>
              <a:gd name="adj2" fmla="val -5567"/>
            </a:avLst>
          </a:prstGeom>
          <a:noFill/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Imag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675" y="3321050"/>
            <a:ext cx="7173913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Image 38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988"/>
          <a:stretch>
            <a:fillRect/>
          </a:stretch>
        </p:blipFill>
        <p:spPr bwMode="auto">
          <a:xfrm>
            <a:off x="1338263" y="3316288"/>
            <a:ext cx="416560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Image 3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675" y="2498725"/>
            <a:ext cx="5472113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Imag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Image 1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6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Range les nombres dans l’ordre croissant.</a:t>
            </a:r>
          </a:p>
        </p:txBody>
      </p:sp>
      <p:pic>
        <p:nvPicPr>
          <p:cNvPr id="27657" name="Image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128588"/>
            <a:ext cx="8445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ectangle 29"/>
          <p:cNvSpPr/>
          <p:nvPr/>
        </p:nvSpPr>
        <p:spPr>
          <a:xfrm>
            <a:off x="3648075" y="2544763"/>
            <a:ext cx="427038" cy="501650"/>
          </a:xfrm>
          <a:prstGeom prst="rect">
            <a:avLst/>
          </a:prstGeom>
          <a:solidFill>
            <a:srgbClr val="F2F2F2">
              <a:alpha val="74902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27659" name="Image 27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"/>
          <a:stretch>
            <a:fillRect/>
          </a:stretch>
        </p:blipFill>
        <p:spPr bwMode="auto">
          <a:xfrm>
            <a:off x="7642225" y="4060825"/>
            <a:ext cx="1450975" cy="258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Ellipse 22"/>
          <p:cNvSpPr/>
          <p:nvPr/>
        </p:nvSpPr>
        <p:spPr bwMode="auto">
          <a:xfrm>
            <a:off x="4391025" y="2540000"/>
            <a:ext cx="681038" cy="496888"/>
          </a:xfrm>
          <a:prstGeom prst="ellipse">
            <a:avLst/>
          </a:prstGeom>
          <a:noFill/>
          <a:ln w="12700">
            <a:solidFill>
              <a:srgbClr val="FF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cxnSp>
        <p:nvCxnSpPr>
          <p:cNvPr id="25" name="Connecteur droit avec flèche 24"/>
          <p:cNvCxnSpPr>
            <a:stCxn id="23" idx="4"/>
          </p:cNvCxnSpPr>
          <p:nvPr/>
        </p:nvCxnSpPr>
        <p:spPr bwMode="auto">
          <a:xfrm flipH="1">
            <a:off x="4632325" y="3036888"/>
            <a:ext cx="98425" cy="436562"/>
          </a:xfrm>
          <a:prstGeom prst="straightConnector1">
            <a:avLst/>
          </a:prstGeom>
          <a:ln>
            <a:solidFill>
              <a:srgbClr val="FF006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662" name="ZoneTexte 1"/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CM2</a:t>
            </a:r>
          </a:p>
        </p:txBody>
      </p:sp>
      <p:pic>
        <p:nvPicPr>
          <p:cNvPr id="27663" name="Image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8" y="1884363"/>
            <a:ext cx="468312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4" name="Image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827088"/>
            <a:ext cx="2200275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5" name="Image 3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666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7671" name="Image 30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72" name="Image 31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73" name="Image 32">
              <a:hlinkClick r:id="rId17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74" name="Image 33">
              <a:hlinkClick r:id="rId18" action="ppaction://hlinksldjump"/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1" name="Rectangle 30"/>
          <p:cNvSpPr/>
          <p:nvPr/>
        </p:nvSpPr>
        <p:spPr>
          <a:xfrm>
            <a:off x="1500188" y="2544763"/>
            <a:ext cx="427037" cy="501650"/>
          </a:xfrm>
          <a:prstGeom prst="rect">
            <a:avLst/>
          </a:prstGeom>
          <a:solidFill>
            <a:srgbClr val="F2F2F2">
              <a:alpha val="74902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7668" name="Text Box 2"/>
          <p:cNvSpPr txBox="1">
            <a:spLocks noChangeArrowheads="1"/>
          </p:cNvSpPr>
          <p:nvPr/>
        </p:nvSpPr>
        <p:spPr bwMode="auto">
          <a:xfrm>
            <a:off x="500063" y="4051300"/>
            <a:ext cx="7129462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50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est un nombre de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deux chiffres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. C’est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5 dizaines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.</a:t>
            </a: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28" name="Rectangle à coins arrondis 25"/>
          <p:cNvSpPr/>
          <p:nvPr/>
        </p:nvSpPr>
        <p:spPr bwMode="auto">
          <a:xfrm>
            <a:off x="493713" y="4060825"/>
            <a:ext cx="7132637" cy="1385888"/>
          </a:xfrm>
          <a:prstGeom prst="wedgeRectCallout">
            <a:avLst>
              <a:gd name="adj1" fmla="val 55194"/>
              <a:gd name="adj2" fmla="val -5567"/>
            </a:avLst>
          </a:prstGeom>
          <a:noFill/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sp>
        <p:nvSpPr>
          <p:cNvPr id="27670" name="Text Box 2"/>
          <p:cNvSpPr txBox="1">
            <a:spLocks noChangeArrowheads="1"/>
          </p:cNvSpPr>
          <p:nvPr/>
        </p:nvSpPr>
        <p:spPr bwMode="auto">
          <a:xfrm>
            <a:off x="490538" y="4465638"/>
            <a:ext cx="713263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500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est un nombre de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trois chiffres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. C’est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5 centaines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.</a:t>
            </a: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Imag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675" y="3321050"/>
            <a:ext cx="7173913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Image 38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676"/>
          <a:stretch>
            <a:fillRect/>
          </a:stretch>
        </p:blipFill>
        <p:spPr bwMode="auto">
          <a:xfrm>
            <a:off x="1338263" y="3316288"/>
            <a:ext cx="5697537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Image 3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675" y="2498725"/>
            <a:ext cx="5472113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Imag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Image 1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4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Range les nombres dans l’ordre croissant.</a:t>
            </a:r>
          </a:p>
        </p:txBody>
      </p:sp>
      <p:pic>
        <p:nvPicPr>
          <p:cNvPr id="29705" name="Image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128588"/>
            <a:ext cx="8445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ectangle 29"/>
          <p:cNvSpPr/>
          <p:nvPr/>
        </p:nvSpPr>
        <p:spPr>
          <a:xfrm>
            <a:off x="3648075" y="2544763"/>
            <a:ext cx="427038" cy="501650"/>
          </a:xfrm>
          <a:prstGeom prst="rect">
            <a:avLst/>
          </a:prstGeom>
          <a:solidFill>
            <a:srgbClr val="F2F2F2">
              <a:alpha val="74902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9707" name="Text Box 2"/>
          <p:cNvSpPr txBox="1">
            <a:spLocks noChangeArrowheads="1"/>
          </p:cNvSpPr>
          <p:nvPr/>
        </p:nvSpPr>
        <p:spPr bwMode="auto">
          <a:xfrm>
            <a:off x="500063" y="4051300"/>
            <a:ext cx="7129462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50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est un nombre de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deux chiffres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. C’est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5 dizaines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.</a:t>
            </a: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Rectangle à coins arrondis 25"/>
          <p:cNvSpPr/>
          <p:nvPr/>
        </p:nvSpPr>
        <p:spPr bwMode="auto">
          <a:xfrm>
            <a:off x="493713" y="4060825"/>
            <a:ext cx="7132637" cy="1385888"/>
          </a:xfrm>
          <a:prstGeom prst="wedgeRectCallout">
            <a:avLst>
              <a:gd name="adj1" fmla="val 55194"/>
              <a:gd name="adj2" fmla="val -5567"/>
            </a:avLst>
          </a:prstGeom>
          <a:noFill/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pic>
        <p:nvPicPr>
          <p:cNvPr id="29709" name="Image 27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"/>
          <a:stretch>
            <a:fillRect/>
          </a:stretch>
        </p:blipFill>
        <p:spPr bwMode="auto">
          <a:xfrm>
            <a:off x="7642225" y="4060825"/>
            <a:ext cx="1450975" cy="258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10" name="Text Box 2"/>
          <p:cNvSpPr txBox="1">
            <a:spLocks noChangeArrowheads="1"/>
          </p:cNvSpPr>
          <p:nvPr/>
        </p:nvSpPr>
        <p:spPr bwMode="auto">
          <a:xfrm>
            <a:off x="490538" y="4465638"/>
            <a:ext cx="713263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500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 est un nombre de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trois chiffres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. C’est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5 centaines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.</a:t>
            </a: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Ellipse 23"/>
          <p:cNvSpPr/>
          <p:nvPr/>
        </p:nvSpPr>
        <p:spPr bwMode="auto">
          <a:xfrm>
            <a:off x="2341563" y="2528888"/>
            <a:ext cx="981075" cy="495300"/>
          </a:xfrm>
          <a:prstGeom prst="ellipse">
            <a:avLst/>
          </a:prstGeom>
          <a:noFill/>
          <a:ln w="12700">
            <a:solidFill>
              <a:srgbClr val="FF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cxnSp>
        <p:nvCxnSpPr>
          <p:cNvPr id="27" name="Connecteur droit avec flèche 26"/>
          <p:cNvCxnSpPr>
            <a:stCxn id="24" idx="5"/>
          </p:cNvCxnSpPr>
          <p:nvPr/>
        </p:nvCxnSpPr>
        <p:spPr bwMode="auto">
          <a:xfrm>
            <a:off x="3179763" y="2952750"/>
            <a:ext cx="2546350" cy="511175"/>
          </a:xfrm>
          <a:prstGeom prst="straightConnector1">
            <a:avLst/>
          </a:prstGeom>
          <a:ln>
            <a:solidFill>
              <a:srgbClr val="FF006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713" name="Text Box 2"/>
          <p:cNvSpPr txBox="1">
            <a:spLocks noChangeArrowheads="1"/>
          </p:cNvSpPr>
          <p:nvPr/>
        </p:nvSpPr>
        <p:spPr bwMode="auto">
          <a:xfrm>
            <a:off x="500063" y="4876800"/>
            <a:ext cx="7129462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5 000 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est un nombre de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quatre chiffres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. C’est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5 milliers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.</a:t>
            </a: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29714" name="ZoneTexte 1"/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CM2</a:t>
            </a:r>
          </a:p>
        </p:txBody>
      </p:sp>
      <p:pic>
        <p:nvPicPr>
          <p:cNvPr id="29715" name="Image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8" y="1884363"/>
            <a:ext cx="468312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6" name="Image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827088"/>
            <a:ext cx="2200275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7" name="Image 3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718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29721" name="Image 30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22" name="Image 31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23" name="Image 32">
              <a:hlinkClick r:id="rId17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24" name="Image 33">
              <a:hlinkClick r:id="rId18" action="ppaction://hlinksldjump"/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1" name="Rectangle 30"/>
          <p:cNvSpPr/>
          <p:nvPr/>
        </p:nvSpPr>
        <p:spPr>
          <a:xfrm>
            <a:off x="1500188" y="2544763"/>
            <a:ext cx="427037" cy="501650"/>
          </a:xfrm>
          <a:prstGeom prst="rect">
            <a:avLst/>
          </a:prstGeom>
          <a:solidFill>
            <a:srgbClr val="F2F2F2">
              <a:alpha val="74902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2" name="Rectangle 31"/>
          <p:cNvSpPr/>
          <p:nvPr/>
        </p:nvSpPr>
        <p:spPr>
          <a:xfrm>
            <a:off x="4400550" y="2544763"/>
            <a:ext cx="669925" cy="501650"/>
          </a:xfrm>
          <a:prstGeom prst="rect">
            <a:avLst/>
          </a:prstGeom>
          <a:solidFill>
            <a:srgbClr val="F2F2F2">
              <a:alpha val="74902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Image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675" y="2498725"/>
            <a:ext cx="5472113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Imag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Image 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0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Range les nombres dans l’ordre croissant.</a:t>
            </a:r>
          </a:p>
        </p:txBody>
      </p:sp>
      <p:pic>
        <p:nvPicPr>
          <p:cNvPr id="31751" name="Imag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128588"/>
            <a:ext cx="8445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2" name="Text Box 2"/>
          <p:cNvSpPr txBox="1">
            <a:spLocks noChangeArrowheads="1"/>
          </p:cNvSpPr>
          <p:nvPr/>
        </p:nvSpPr>
        <p:spPr bwMode="auto">
          <a:xfrm>
            <a:off x="1230313" y="4014788"/>
            <a:ext cx="5762625" cy="138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200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Et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50 000 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est un nombre de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cinq chiffres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.</a:t>
            </a: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C’est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5 dizaines de milliers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.</a:t>
            </a: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C’est le nombre le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plus grand de cette liste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.</a:t>
            </a: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31753" name="Image 24"/>
          <p:cNvPicPr>
            <a:picLocks noChangeAspect="1"/>
          </p:cNvPicPr>
          <p:nvPr/>
        </p:nvPicPr>
        <p:blipFill>
          <a:blip r:embed="rId8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8"/>
          <a:stretch>
            <a:fillRect/>
          </a:stretch>
        </p:blipFill>
        <p:spPr bwMode="auto">
          <a:xfrm>
            <a:off x="7294563" y="3933825"/>
            <a:ext cx="1311275" cy="270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Ellipse 21"/>
          <p:cNvSpPr/>
          <p:nvPr/>
        </p:nvSpPr>
        <p:spPr>
          <a:xfrm>
            <a:off x="5478463" y="2540000"/>
            <a:ext cx="1198562" cy="495300"/>
          </a:xfrm>
          <a:prstGeom prst="ellipse">
            <a:avLst/>
          </a:prstGeom>
          <a:noFill/>
          <a:ln w="12700">
            <a:solidFill>
              <a:srgbClr val="FF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cxnSp>
        <p:nvCxnSpPr>
          <p:cNvPr id="24" name="Connecteur droit avec flèche 23"/>
          <p:cNvCxnSpPr/>
          <p:nvPr/>
        </p:nvCxnSpPr>
        <p:spPr>
          <a:xfrm>
            <a:off x="6208713" y="3027363"/>
            <a:ext cx="1219200" cy="446087"/>
          </a:xfrm>
          <a:prstGeom prst="straightConnector1">
            <a:avLst/>
          </a:prstGeom>
          <a:ln>
            <a:solidFill>
              <a:srgbClr val="FF006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1481138" y="2544763"/>
            <a:ext cx="3725862" cy="501650"/>
          </a:xfrm>
          <a:prstGeom prst="rect">
            <a:avLst/>
          </a:prstGeom>
          <a:solidFill>
            <a:srgbClr val="F2F2F2">
              <a:alpha val="74902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1757" name="ZoneTexte 1"/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CM2</a:t>
            </a:r>
          </a:p>
        </p:txBody>
      </p:sp>
      <p:pic>
        <p:nvPicPr>
          <p:cNvPr id="31758" name="Imag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8" y="1884363"/>
            <a:ext cx="468312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9" name="Image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827088"/>
            <a:ext cx="2200275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60" name="Image 3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761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31764" name="Image 30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65" name="Image 31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66" name="Image 32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67" name="Image 33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1762" name="Image 35"/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263" y="3316288"/>
            <a:ext cx="718185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ctangle à coins arrondis 25"/>
          <p:cNvSpPr/>
          <p:nvPr/>
        </p:nvSpPr>
        <p:spPr bwMode="auto">
          <a:xfrm>
            <a:off x="1222375" y="4014788"/>
            <a:ext cx="5770563" cy="1382712"/>
          </a:xfrm>
          <a:prstGeom prst="wedgeRectCallout">
            <a:avLst>
              <a:gd name="adj1" fmla="val 54246"/>
              <a:gd name="adj2" fmla="val -17000"/>
            </a:avLst>
          </a:prstGeom>
          <a:noFill/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pic>
        <p:nvPicPr>
          <p:cNvPr id="33798" name="Imag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128588"/>
            <a:ext cx="8445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933825" y="2878138"/>
            <a:ext cx="404813" cy="5492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grpSp>
        <p:nvGrpSpPr>
          <p:cNvPr id="16" name="Groupe 15"/>
          <p:cNvGrpSpPr>
            <a:grpSpLocks/>
          </p:cNvGrpSpPr>
          <p:nvPr/>
        </p:nvGrpSpPr>
        <p:grpSpPr bwMode="auto">
          <a:xfrm>
            <a:off x="460375" y="3970338"/>
            <a:ext cx="3940175" cy="2825750"/>
            <a:chOff x="-31750" y="4032414"/>
            <a:chExt cx="3939733" cy="2825586"/>
          </a:xfrm>
        </p:grpSpPr>
        <p:sp>
          <p:nvSpPr>
            <p:cNvPr id="19" name="Text Box 2"/>
            <p:cNvSpPr txBox="1">
              <a:spLocks noChangeArrowheads="1"/>
            </p:cNvSpPr>
            <p:nvPr/>
          </p:nvSpPr>
          <p:spPr bwMode="auto">
            <a:xfrm>
              <a:off x="1260330" y="4032414"/>
              <a:ext cx="2647653" cy="931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ts val="2000"/>
                </a:spcBef>
                <a:buFontTx/>
                <a:buNone/>
                <a:defRPr/>
              </a:pP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Trouve une façon astucieuse d’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ajouter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ou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de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retirer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</a:t>
              </a:r>
              <a:r>
                <a:rPr lang="fr-FR" altLang="fr-FR" sz="1800" b="1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9</a:t>
              </a:r>
              <a:r>
                <a:rPr lang="fr-FR" altLang="fr-FR" sz="1800" dirty="0" smtClean="0">
                  <a:solidFill>
                    <a:schemeClr val="accent5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.</a:t>
              </a:r>
              <a:r>
                <a:rPr lang="fr-FR" altLang="fr-FR" sz="800" dirty="0" smtClean="0">
                  <a:solidFill>
                    <a:schemeClr val="accent5"/>
                  </a:solidFill>
                  <a:latin typeface="Comic Sans MS" panose="030F0702030302020204" pitchFamily="66" charset="0"/>
                </a:rPr>
                <a:t/>
              </a:r>
              <a:br>
                <a:rPr lang="fr-FR" altLang="fr-FR" sz="800" dirty="0" smtClean="0">
                  <a:solidFill>
                    <a:schemeClr val="accent5"/>
                  </a:solidFill>
                  <a:latin typeface="Comic Sans MS" panose="030F0702030302020204" pitchFamily="66" charset="0"/>
                </a:rPr>
              </a:br>
              <a:endParaRPr lang="fr-FR" altLang="fr-FR" sz="2800" dirty="0" smtClean="0">
                <a:solidFill>
                  <a:schemeClr val="accent5"/>
                </a:solidFill>
                <a:latin typeface="Comic Sans MS" panose="030F0702030302020204" pitchFamily="66" charset="0"/>
              </a:endParaRPr>
            </a:p>
          </p:txBody>
        </p:sp>
        <p:pic>
          <p:nvPicPr>
            <p:cNvPr id="33821" name="Image 22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1750" y="4318000"/>
              <a:ext cx="1498600" cy="254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" name="Groupe 20"/>
          <p:cNvGrpSpPr>
            <a:grpSpLocks/>
          </p:cNvGrpSpPr>
          <p:nvPr/>
        </p:nvGrpSpPr>
        <p:grpSpPr bwMode="auto">
          <a:xfrm>
            <a:off x="4408488" y="4006850"/>
            <a:ext cx="4456112" cy="2652713"/>
            <a:chOff x="3815324" y="4007165"/>
            <a:chExt cx="4456732" cy="2652713"/>
          </a:xfrm>
        </p:grpSpPr>
        <p:grpSp>
          <p:nvGrpSpPr>
            <p:cNvPr id="33816" name="Groupe 21"/>
            <p:cNvGrpSpPr>
              <a:grpSpLocks/>
            </p:cNvGrpSpPr>
            <p:nvPr/>
          </p:nvGrpSpPr>
          <p:grpSpPr bwMode="auto">
            <a:xfrm>
              <a:off x="3815324" y="5007664"/>
              <a:ext cx="2891325" cy="538161"/>
              <a:chOff x="1721750" y="4491053"/>
              <a:chExt cx="2126506" cy="224545"/>
            </a:xfrm>
          </p:grpSpPr>
          <p:sp>
            <p:nvSpPr>
              <p:cNvPr id="24" name="Text Box 2"/>
              <p:cNvSpPr txBox="1">
                <a:spLocks noChangeArrowheads="1"/>
              </p:cNvSpPr>
              <p:nvPr/>
            </p:nvSpPr>
            <p:spPr bwMode="auto">
              <a:xfrm>
                <a:off x="1721750" y="4497521"/>
                <a:ext cx="2126443" cy="2179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spcBef>
                    <a:spcPct val="20000"/>
                  </a:spcBef>
                  <a:buFont typeface="Arial" panose="020B0604020202020204" pitchFamily="34" charset="0"/>
                  <a:buChar char="–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ts val="2000"/>
                  </a:spcBef>
                  <a:buFontTx/>
                  <a:buNone/>
                  <a:defRPr/>
                </a:pPr>
                <a:r>
                  <a:rPr lang="fr-FR" altLang="fr-FR" sz="1800" b="1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9</a:t>
                </a:r>
                <a:r>
                  <a:rPr lang="fr-FR" altLang="fr-FR" sz="1800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, c’est proche de </a:t>
                </a:r>
                <a:r>
                  <a:rPr lang="fr-FR" altLang="fr-FR" sz="1800" b="1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10</a:t>
                </a:r>
                <a:r>
                  <a:rPr lang="fr-FR" altLang="fr-FR" sz="1800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 !</a:t>
                </a:r>
                <a:endParaRPr lang="fr-FR" altLang="fr-FR" sz="2800" dirty="0" smtClean="0">
                  <a:solidFill>
                    <a:srgbClr val="FF0066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25" name="Rectangle à coins arrondis 25"/>
              <p:cNvSpPr/>
              <p:nvPr/>
            </p:nvSpPr>
            <p:spPr bwMode="auto">
              <a:xfrm>
                <a:off x="1721750" y="4490897"/>
                <a:ext cx="2126443" cy="224546"/>
              </a:xfrm>
              <a:prstGeom prst="wedgeRectCallout">
                <a:avLst>
                  <a:gd name="adj1" fmla="val 61952"/>
                  <a:gd name="adj2" fmla="val -41085"/>
                </a:avLst>
              </a:prstGeom>
              <a:noFill/>
              <a:ln w="19050">
                <a:solidFill>
                  <a:schemeClr val="accent5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</p:grpSp>
        <p:pic>
          <p:nvPicPr>
            <p:cNvPr id="33817" name="Image 23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84581" y="4007165"/>
              <a:ext cx="1387475" cy="2652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3802" name="ZoneTexte 1"/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CM2</a:t>
            </a:r>
          </a:p>
        </p:txBody>
      </p:sp>
      <p:pic>
        <p:nvPicPr>
          <p:cNvPr id="33803" name="Image 3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882775"/>
            <a:ext cx="468313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4" name="Image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827088"/>
            <a:ext cx="2200275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5" name="Image 3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3806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33812" name="Image 30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13" name="Image 31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14" name="Image 32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15" name="Image 33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3807" name="Groupe 5"/>
          <p:cNvGrpSpPr>
            <a:grpSpLocks/>
          </p:cNvGrpSpPr>
          <p:nvPr/>
        </p:nvGrpSpPr>
        <p:grpSpPr bwMode="auto">
          <a:xfrm>
            <a:off x="1358900" y="2951163"/>
            <a:ext cx="6065838" cy="284162"/>
            <a:chOff x="1359611" y="2951830"/>
            <a:chExt cx="6065730" cy="283690"/>
          </a:xfrm>
        </p:grpSpPr>
        <p:pic>
          <p:nvPicPr>
            <p:cNvPr id="33809" name="Image 1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9611" y="2951830"/>
              <a:ext cx="2556000" cy="2658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10" name="Image 4"/>
            <p:cNvPicPr>
              <a:picLocks noChangeAspect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5341" y="2964388"/>
              <a:ext cx="2520000" cy="2548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11" name="Image 37"/>
            <p:cNvPicPr>
              <a:picLocks noChangeAspect="1"/>
            </p:cNvPicPr>
            <p:nvPr/>
          </p:nvPicPr>
          <p:blipFill>
            <a:blip r:embed="rId2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484" r="45367"/>
            <a:stretch>
              <a:fillRect/>
            </a:stretch>
          </p:blipFill>
          <p:spPr bwMode="auto">
            <a:xfrm>
              <a:off x="4051429" y="2953580"/>
              <a:ext cx="790832" cy="281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2" name="Rectangle à coins arrondis 25"/>
          <p:cNvSpPr/>
          <p:nvPr/>
        </p:nvSpPr>
        <p:spPr bwMode="auto">
          <a:xfrm>
            <a:off x="1762125" y="3965575"/>
            <a:ext cx="2638425" cy="936625"/>
          </a:xfrm>
          <a:prstGeom prst="wedgeRectCallout">
            <a:avLst>
              <a:gd name="adj1" fmla="val -56637"/>
              <a:gd name="adj2" fmla="val 40471"/>
            </a:avLst>
          </a:prstGeom>
          <a:noFill/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5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pic>
        <p:nvPicPr>
          <p:cNvPr id="35846" name="Imag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128588"/>
            <a:ext cx="8445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933825" y="2878138"/>
            <a:ext cx="404813" cy="5492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5848" name="ZoneTexte 1"/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CM2</a:t>
            </a:r>
          </a:p>
        </p:txBody>
      </p:sp>
      <p:pic>
        <p:nvPicPr>
          <p:cNvPr id="35849" name="Image 3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882775"/>
            <a:ext cx="468313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0" name="Imag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827088"/>
            <a:ext cx="2200275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1" name="Image 3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5852" name="Groupe 26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35857" name="Image 27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58" name="Image 28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59" name="Image 29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60" name="Image 30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5853" name="Groupe 5"/>
          <p:cNvGrpSpPr>
            <a:grpSpLocks/>
          </p:cNvGrpSpPr>
          <p:nvPr/>
        </p:nvGrpSpPr>
        <p:grpSpPr bwMode="auto">
          <a:xfrm>
            <a:off x="1352550" y="2954338"/>
            <a:ext cx="6069013" cy="280987"/>
            <a:chOff x="1353052" y="2953580"/>
            <a:chExt cx="6068056" cy="281940"/>
          </a:xfrm>
        </p:grpSpPr>
        <p:pic>
          <p:nvPicPr>
            <p:cNvPr id="35854" name="Image 4"/>
            <p:cNvPicPr>
              <a:picLocks noChangeAspect="1"/>
            </p:cNvPicPr>
            <p:nvPr/>
          </p:nvPicPr>
          <p:blipFill>
            <a:blip r:embed="rId1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14890" y="2961910"/>
              <a:ext cx="2506218" cy="2497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55" name="Image 1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3052" y="2954496"/>
              <a:ext cx="2592000" cy="2696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856" name="Image 35"/>
            <p:cNvPicPr>
              <a:picLocks noChangeAspect="1"/>
            </p:cNvPicPr>
            <p:nvPr/>
          </p:nvPicPr>
          <p:blipFill>
            <a:blip r:embed="rId1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484" r="45367"/>
            <a:stretch>
              <a:fillRect/>
            </a:stretch>
          </p:blipFill>
          <p:spPr bwMode="auto">
            <a:xfrm>
              <a:off x="4051429" y="2953580"/>
              <a:ext cx="790832" cy="281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4187825" y="2808288"/>
            <a:ext cx="3667125" cy="555625"/>
          </a:xfrm>
          <a:prstGeom prst="rect">
            <a:avLst/>
          </a:prstGeom>
          <a:solidFill>
            <a:srgbClr val="F2F2F2">
              <a:alpha val="74902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37892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4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pic>
        <p:nvPicPr>
          <p:cNvPr id="37895" name="Imag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128588"/>
            <a:ext cx="8445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933825" y="2878138"/>
            <a:ext cx="404813" cy="5492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grpSp>
        <p:nvGrpSpPr>
          <p:cNvPr id="37897" name="Groupe 4"/>
          <p:cNvGrpSpPr>
            <a:grpSpLocks/>
          </p:cNvGrpSpPr>
          <p:nvPr/>
        </p:nvGrpSpPr>
        <p:grpSpPr bwMode="auto">
          <a:xfrm>
            <a:off x="460375" y="4213225"/>
            <a:ext cx="6137275" cy="2589213"/>
            <a:chOff x="-38899" y="4236768"/>
            <a:chExt cx="6135364" cy="2589212"/>
          </a:xfrm>
        </p:grpSpPr>
        <p:sp>
          <p:nvSpPr>
            <p:cNvPr id="37911" name="Text Box 2"/>
            <p:cNvSpPr txBox="1">
              <a:spLocks noChangeArrowheads="1"/>
            </p:cNvSpPr>
            <p:nvPr/>
          </p:nvSpPr>
          <p:spPr bwMode="auto">
            <a:xfrm>
              <a:off x="1604884" y="4400282"/>
              <a:ext cx="4491581" cy="871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150000"/>
                </a:lnSpc>
                <a:spcBef>
                  <a:spcPts val="2000"/>
                </a:spcBef>
                <a:buFontTx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Pour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 ajouter 9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,</a:t>
              </a:r>
              <a:b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</a:b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on peut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ajouter 10  puis retirer 1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.</a:t>
              </a:r>
            </a:p>
            <a:p>
              <a:pPr algn="ctr" eaLnBrk="1" hangingPunct="1">
                <a:lnSpc>
                  <a:spcPct val="150000"/>
                </a:lnSpc>
                <a:spcBef>
                  <a:spcPts val="600"/>
                </a:spcBef>
                <a:buFontTx/>
                <a:buNone/>
              </a:pPr>
              <a:r>
                <a:rPr lang="fr-FR" altLang="fr-FR" sz="800">
                  <a:solidFill>
                    <a:srgbClr val="FF0066"/>
                  </a:solidFill>
                  <a:latin typeface="Comic Sans MS" panose="030F0702030302020204" pitchFamily="66" charset="0"/>
                </a:rPr>
                <a:t/>
              </a:r>
              <a:br>
                <a:rPr lang="fr-FR" altLang="fr-FR" sz="800">
                  <a:solidFill>
                    <a:srgbClr val="FF0066"/>
                  </a:solidFill>
                  <a:latin typeface="Comic Sans MS" panose="030F0702030302020204" pitchFamily="66" charset="0"/>
                </a:rPr>
              </a:br>
              <a:endParaRPr lang="fr-FR" altLang="fr-FR" sz="2800">
                <a:solidFill>
                  <a:srgbClr val="FF0066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0" name="Rectangle à coins arrondis 25"/>
            <p:cNvSpPr/>
            <p:nvPr/>
          </p:nvSpPr>
          <p:spPr bwMode="auto">
            <a:xfrm>
              <a:off x="1605239" y="4405043"/>
              <a:ext cx="4491226" cy="866775"/>
            </a:xfrm>
            <a:prstGeom prst="wedgeRectCallout">
              <a:avLst>
                <a:gd name="adj1" fmla="val -56425"/>
                <a:gd name="adj2" fmla="val -13835"/>
              </a:avLst>
            </a:prstGeom>
            <a:noFill/>
            <a:ln w="19050">
              <a:solidFill>
                <a:srgbClr val="FF006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  <p:pic>
          <p:nvPicPr>
            <p:cNvPr id="37913" name="Image 27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EFE"/>
                </a:clrFrom>
                <a:clrTo>
                  <a:srgbClr val="FF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7"/>
            <a:stretch>
              <a:fillRect/>
            </a:stretch>
          </p:blipFill>
          <p:spPr bwMode="auto">
            <a:xfrm>
              <a:off x="-38899" y="4236768"/>
              <a:ext cx="1450975" cy="2589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7898" name="ZoneTexte 1"/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CM2</a:t>
            </a:r>
          </a:p>
        </p:txBody>
      </p:sp>
      <p:pic>
        <p:nvPicPr>
          <p:cNvPr id="37899" name="Image 3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882775"/>
            <a:ext cx="468313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00" name="Image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827088"/>
            <a:ext cx="2200275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01" name="Image 3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7902" name="Groupe 26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37907" name="Image 27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908" name="Image 28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909" name="Image 29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910" name="Image 30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7903" name="Image 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900" y="2951163"/>
            <a:ext cx="2555875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04" name="Image 4"/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75" y="2963863"/>
            <a:ext cx="2519363" cy="25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905" name="Image 35"/>
          <p:cNvPicPr>
            <a:picLocks noChangeAspect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84" r="45367"/>
          <a:stretch>
            <a:fillRect/>
          </a:stretch>
        </p:blipFill>
        <p:spPr bwMode="auto">
          <a:xfrm>
            <a:off x="4051300" y="2954338"/>
            <a:ext cx="790575" cy="28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ectangle 29"/>
          <p:cNvSpPr/>
          <p:nvPr/>
        </p:nvSpPr>
        <p:spPr>
          <a:xfrm>
            <a:off x="4179888" y="2827338"/>
            <a:ext cx="3667125" cy="555625"/>
          </a:xfrm>
          <a:prstGeom prst="rect">
            <a:avLst/>
          </a:prstGeom>
          <a:solidFill>
            <a:srgbClr val="F2F2F2">
              <a:alpha val="74902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Image 3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84" r="45367"/>
          <a:stretch>
            <a:fillRect/>
          </a:stretch>
        </p:blipFill>
        <p:spPr bwMode="auto">
          <a:xfrm>
            <a:off x="4051300" y="2954338"/>
            <a:ext cx="790575" cy="28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Image 4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75" y="2963863"/>
            <a:ext cx="2519363" cy="25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Rectangle 36"/>
          <p:cNvSpPr/>
          <p:nvPr/>
        </p:nvSpPr>
        <p:spPr>
          <a:xfrm>
            <a:off x="4187825" y="2808288"/>
            <a:ext cx="3667125" cy="555625"/>
          </a:xfrm>
          <a:prstGeom prst="rect">
            <a:avLst/>
          </a:prstGeom>
          <a:solidFill>
            <a:srgbClr val="F2F2F2">
              <a:alpha val="74902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39942" name="Imag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3" name="Image 1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4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pic>
        <p:nvPicPr>
          <p:cNvPr id="39945" name="Image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128588"/>
            <a:ext cx="8445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933825" y="2878138"/>
            <a:ext cx="404813" cy="5492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grpSp>
        <p:nvGrpSpPr>
          <p:cNvPr id="39947" name="Groupe 21"/>
          <p:cNvGrpSpPr>
            <a:grpSpLocks/>
          </p:cNvGrpSpPr>
          <p:nvPr/>
        </p:nvGrpSpPr>
        <p:grpSpPr bwMode="auto">
          <a:xfrm>
            <a:off x="2968625" y="4232275"/>
            <a:ext cx="3627438" cy="1017588"/>
            <a:chOff x="1432091" y="4239725"/>
            <a:chExt cx="2497552" cy="424583"/>
          </a:xfrm>
        </p:grpSpPr>
        <p:sp>
          <p:nvSpPr>
            <p:cNvPr id="39959" name="Text Box 2"/>
            <p:cNvSpPr txBox="1">
              <a:spLocks noChangeArrowheads="1"/>
            </p:cNvSpPr>
            <p:nvPr/>
          </p:nvSpPr>
          <p:spPr bwMode="auto">
            <a:xfrm>
              <a:off x="1432091" y="4239725"/>
              <a:ext cx="2497193" cy="4245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150000"/>
                </a:lnSpc>
                <a:spcBef>
                  <a:spcPts val="2000"/>
                </a:spcBef>
                <a:buFontTx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Donc pour calculer 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37 </a:t>
              </a:r>
              <a:r>
                <a:rPr lang="fr-FR" altLang="fr-FR" sz="1800" b="1" u="sng">
                  <a:solidFill>
                    <a:srgbClr val="FF0066"/>
                  </a:solidFill>
                  <a:latin typeface="Verdana" panose="020B0604030504040204" pitchFamily="34" charset="0"/>
                </a:rPr>
                <a:t>+ 9</a:t>
              </a:r>
            </a:p>
            <a:p>
              <a:pPr algn="ctr" eaLnBrk="1" hangingPunct="1">
                <a:lnSpc>
                  <a:spcPct val="150000"/>
                </a:lnSpc>
                <a:spcBef>
                  <a:spcPts val="600"/>
                </a:spcBef>
                <a:buFontTx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on peut faire 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37 </a:t>
              </a:r>
              <a:r>
                <a:rPr lang="fr-FR" altLang="fr-FR" sz="1800" b="1" u="sng">
                  <a:solidFill>
                    <a:srgbClr val="FF0066"/>
                  </a:solidFill>
                  <a:latin typeface="Verdana" panose="020B0604030504040204" pitchFamily="34" charset="0"/>
                </a:rPr>
                <a:t>+ 10 – 1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.</a:t>
              </a:r>
              <a:endParaRPr lang="fr-FR" altLang="fr-FR" sz="2800">
                <a:solidFill>
                  <a:srgbClr val="FF0066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5" name="Rectangle à coins arrondis 25"/>
            <p:cNvSpPr/>
            <p:nvPr/>
          </p:nvSpPr>
          <p:spPr bwMode="auto">
            <a:xfrm>
              <a:off x="1432091" y="4239725"/>
              <a:ext cx="2497552" cy="424583"/>
            </a:xfrm>
            <a:prstGeom prst="wedgeRectCallout">
              <a:avLst>
                <a:gd name="adj1" fmla="val 57930"/>
                <a:gd name="adj2" fmla="val -12697"/>
              </a:avLst>
            </a:prstGeom>
            <a:noFill/>
            <a:ln w="19050">
              <a:solidFill>
                <a:srgbClr val="FF006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</p:grpSp>
      <p:sp>
        <p:nvSpPr>
          <p:cNvPr id="39948" name="ZoneTexte 1"/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CM2</a:t>
            </a:r>
          </a:p>
        </p:txBody>
      </p:sp>
      <p:pic>
        <p:nvPicPr>
          <p:cNvPr id="39949" name="Image 27"/>
          <p:cNvPicPr>
            <a:picLocks noChangeAspect="1"/>
          </p:cNvPicPr>
          <p:nvPr/>
        </p:nvPicPr>
        <p:blipFill>
          <a:blip r:embed="rId9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"/>
          <a:stretch>
            <a:fillRect/>
          </a:stretch>
        </p:blipFill>
        <p:spPr bwMode="auto">
          <a:xfrm>
            <a:off x="6740525" y="3990975"/>
            <a:ext cx="1450975" cy="258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50" name="Image 3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882775"/>
            <a:ext cx="468313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51" name="Imag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827088"/>
            <a:ext cx="2200275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52" name="Image 3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9953" name="Groupe 27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39955" name="Image 28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956" name="Image 29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957" name="Image 30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958" name="Image 31">
              <a:hlinkClick r:id="rId17" action="ppaction://hlinksldjump"/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9954" name="Image 34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550" y="2955925"/>
            <a:ext cx="2592388" cy="26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42" name="Text Box 2"/>
          <p:cNvSpPr txBox="1">
            <a:spLocks noChangeArrowheads="1"/>
          </p:cNvSpPr>
          <p:nvPr/>
        </p:nvSpPr>
        <p:spPr bwMode="auto">
          <a:xfrm>
            <a:off x="1447800" y="3732213"/>
            <a:ext cx="3846513" cy="120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600"/>
              </a:spcBef>
              <a:buFontTx/>
              <a:buNone/>
              <a:defRPr/>
            </a:pP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Je pars de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37</a:t>
            </a:r>
            <a:endParaRPr lang="fr-FR" altLang="fr-FR" sz="1800" dirty="0" smtClean="0">
              <a:solidFill>
                <a:schemeClr val="accent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 eaLnBrk="1" hangingPunct="1">
              <a:spcBef>
                <a:spcPts val="600"/>
              </a:spcBef>
              <a:buFontTx/>
              <a:buNone/>
              <a:defRPr/>
            </a:pP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et j’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ajoute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une dizaine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ctr" eaLnBrk="1" hangingPunct="1">
              <a:spcBef>
                <a:spcPts val="600"/>
              </a:spcBef>
              <a:buFontTx/>
              <a:buNone/>
              <a:defRPr/>
            </a:pP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Quel nombre vais-je trouver ?</a:t>
            </a:r>
          </a:p>
        </p:txBody>
      </p:sp>
      <p:sp>
        <p:nvSpPr>
          <p:cNvPr id="26" name="Rectangle à coins arrondis 25"/>
          <p:cNvSpPr/>
          <p:nvPr/>
        </p:nvSpPr>
        <p:spPr bwMode="auto">
          <a:xfrm>
            <a:off x="1443038" y="3732213"/>
            <a:ext cx="3851275" cy="1214437"/>
          </a:xfrm>
          <a:prstGeom prst="wedgeRectCallout">
            <a:avLst>
              <a:gd name="adj1" fmla="val -58097"/>
              <a:gd name="adj2" fmla="val -41811"/>
            </a:avLst>
          </a:prstGeom>
          <a:noFill/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pic>
        <p:nvPicPr>
          <p:cNvPr id="5126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pic>
        <p:nvPicPr>
          <p:cNvPr id="5128" name="Imag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128588"/>
            <a:ext cx="8445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Image 22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08238"/>
            <a:ext cx="149860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0" name="ZoneTexte 1"/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CM2</a:t>
            </a:r>
          </a:p>
        </p:txBody>
      </p:sp>
      <p:pic>
        <p:nvPicPr>
          <p:cNvPr id="5131" name="Imag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827088"/>
            <a:ext cx="2200275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2" name="Image 3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133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5136" name="Image 30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37" name="Image 31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38" name="Image 32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39" name="Image 33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134" name="Image 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1903413"/>
            <a:ext cx="4587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5" name="Image 2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75" y="2954338"/>
            <a:ext cx="6508750" cy="28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42" grpId="0"/>
      <p:bldP spid="2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7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9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pic>
        <p:nvPicPr>
          <p:cNvPr id="41990" name="Imag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128588"/>
            <a:ext cx="8445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933825" y="2878138"/>
            <a:ext cx="404813" cy="5492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1992" name="Text Box 2"/>
          <p:cNvSpPr txBox="1">
            <a:spLocks noChangeArrowheads="1"/>
          </p:cNvSpPr>
          <p:nvPr/>
        </p:nvSpPr>
        <p:spPr bwMode="auto">
          <a:xfrm>
            <a:off x="2105025" y="4381500"/>
            <a:ext cx="4492625" cy="86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200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Pour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 retirer 9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,</a:t>
            </a:r>
            <a:b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</a:b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on peut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retirer 10  puis ajouter 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.</a:t>
            </a: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41993" name="ZoneTexte 1"/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CM2</a:t>
            </a:r>
          </a:p>
        </p:txBody>
      </p:sp>
      <p:pic>
        <p:nvPicPr>
          <p:cNvPr id="41994" name="Image 24"/>
          <p:cNvPicPr>
            <a:picLocks noChangeAspect="1"/>
          </p:cNvPicPr>
          <p:nvPr/>
        </p:nvPicPr>
        <p:blipFill>
          <a:blip r:embed="rId7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8"/>
          <a:stretch>
            <a:fillRect/>
          </a:stretch>
        </p:blipFill>
        <p:spPr bwMode="auto">
          <a:xfrm>
            <a:off x="430213" y="4073525"/>
            <a:ext cx="1311275" cy="270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5" name="Image 3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882775"/>
            <a:ext cx="468313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6" name="Image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827088"/>
            <a:ext cx="2200275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7" name="Image 3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998" name="Groupe 27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42005" name="Image 29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2006" name="Image 30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2007" name="Image 32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2008" name="Image 33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1999" name="Groupe 34"/>
          <p:cNvGrpSpPr>
            <a:grpSpLocks/>
          </p:cNvGrpSpPr>
          <p:nvPr/>
        </p:nvGrpSpPr>
        <p:grpSpPr bwMode="auto">
          <a:xfrm>
            <a:off x="1352550" y="2954338"/>
            <a:ext cx="3489325" cy="280987"/>
            <a:chOff x="1353052" y="2953580"/>
            <a:chExt cx="3489209" cy="281940"/>
          </a:xfrm>
        </p:grpSpPr>
        <p:pic>
          <p:nvPicPr>
            <p:cNvPr id="42003" name="Image 36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3052" y="2954496"/>
              <a:ext cx="2592000" cy="2696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2004" name="Image 37"/>
            <p:cNvPicPr>
              <a:picLocks noChangeAspect="1"/>
            </p:cNvPicPr>
            <p:nvPr/>
          </p:nvPicPr>
          <p:blipFill>
            <a:blip r:embed="rId1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484" r="45367"/>
            <a:stretch>
              <a:fillRect/>
            </a:stretch>
          </p:blipFill>
          <p:spPr bwMode="auto">
            <a:xfrm>
              <a:off x="4051429" y="2953580"/>
              <a:ext cx="790832" cy="281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9" name="Rectangle 38"/>
          <p:cNvSpPr/>
          <p:nvPr/>
        </p:nvSpPr>
        <p:spPr>
          <a:xfrm>
            <a:off x="1074738" y="2808288"/>
            <a:ext cx="3667125" cy="555625"/>
          </a:xfrm>
          <a:prstGeom prst="rect">
            <a:avLst/>
          </a:prstGeom>
          <a:solidFill>
            <a:srgbClr val="F2F2F2">
              <a:alpha val="74902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8" name="Rectangle à coins arrondis 25"/>
          <p:cNvSpPr/>
          <p:nvPr/>
        </p:nvSpPr>
        <p:spPr bwMode="auto">
          <a:xfrm>
            <a:off x="2105025" y="4381500"/>
            <a:ext cx="4492625" cy="866775"/>
          </a:xfrm>
          <a:prstGeom prst="wedgeRectCallout">
            <a:avLst>
              <a:gd name="adj1" fmla="val -56425"/>
              <a:gd name="adj2" fmla="val -13835"/>
            </a:avLst>
          </a:prstGeom>
          <a:noFill/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  <p:pic>
        <p:nvPicPr>
          <p:cNvPr id="42002" name="Image 4"/>
          <p:cNvPicPr>
            <a:picLocks noChangeAspect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75" y="2963863"/>
            <a:ext cx="2519363" cy="25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5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6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7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pic>
        <p:nvPicPr>
          <p:cNvPr id="44038" name="Imag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128588"/>
            <a:ext cx="8445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933825" y="2878138"/>
            <a:ext cx="404813" cy="5492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4040" name="Text Box 2"/>
          <p:cNvSpPr txBox="1">
            <a:spLocks noChangeArrowheads="1"/>
          </p:cNvSpPr>
          <p:nvPr/>
        </p:nvSpPr>
        <p:spPr bwMode="auto">
          <a:xfrm>
            <a:off x="2825750" y="4270375"/>
            <a:ext cx="373062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2000"/>
              </a:spcBef>
              <a:buFontTx/>
              <a:buNone/>
            </a:pPr>
            <a:endParaRPr lang="fr-FR" altLang="fr-FR" sz="1800">
              <a:solidFill>
                <a:srgbClr val="FF0066"/>
              </a:solidFill>
              <a:latin typeface="Verdana" panose="020B0604030504040204" pitchFamily="34" charset="0"/>
            </a:endParaRPr>
          </a:p>
          <a:p>
            <a:pPr algn="ctr" eaLnBrk="1" hangingPunct="1">
              <a:spcBef>
                <a:spcPts val="600"/>
              </a:spcBef>
              <a:buFontTx/>
              <a:buNone/>
            </a:pPr>
            <a:r>
              <a:rPr lang="fr-FR" altLang="fr-FR" sz="800">
                <a:solidFill>
                  <a:srgbClr val="FF0066"/>
                </a:solidFill>
                <a:latin typeface="Comic Sans MS" panose="030F0702030302020204" pitchFamily="66" charset="0"/>
              </a:rPr>
              <a:t/>
            </a:r>
            <a:br>
              <a:rPr lang="fr-FR" altLang="fr-FR" sz="800">
                <a:solidFill>
                  <a:srgbClr val="FF0066"/>
                </a:solidFill>
                <a:latin typeface="Comic Sans MS" panose="030F0702030302020204" pitchFamily="66" charset="0"/>
              </a:rPr>
            </a:b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44041" name="ZoneTexte 1"/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CM2</a:t>
            </a:r>
          </a:p>
        </p:txBody>
      </p:sp>
      <p:pic>
        <p:nvPicPr>
          <p:cNvPr id="44042" name="Image 24"/>
          <p:cNvPicPr>
            <a:picLocks noChangeAspect="1"/>
          </p:cNvPicPr>
          <p:nvPr/>
        </p:nvPicPr>
        <p:blipFill>
          <a:blip r:embed="rId7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8"/>
          <a:stretch>
            <a:fillRect/>
          </a:stretch>
        </p:blipFill>
        <p:spPr bwMode="auto">
          <a:xfrm>
            <a:off x="6965950" y="3876675"/>
            <a:ext cx="1311275" cy="270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43" name="Text Box 2"/>
          <p:cNvSpPr txBox="1">
            <a:spLocks noChangeArrowheads="1"/>
          </p:cNvSpPr>
          <p:nvPr/>
        </p:nvSpPr>
        <p:spPr bwMode="auto">
          <a:xfrm>
            <a:off x="2968625" y="4221163"/>
            <a:ext cx="3624263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200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Donc pour calculer 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37 </a:t>
            </a:r>
            <a:r>
              <a:rPr lang="fr-FR" altLang="fr-FR" sz="1800" b="1" u="sng">
                <a:solidFill>
                  <a:srgbClr val="FF0066"/>
                </a:solidFill>
                <a:latin typeface="Verdana" panose="020B0604030504040204" pitchFamily="34" charset="0"/>
              </a:rPr>
              <a:t>– 9</a:t>
            </a: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on peut faire 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37 </a:t>
            </a:r>
            <a:r>
              <a:rPr lang="fr-FR" altLang="fr-FR" sz="1800" b="1" u="sng">
                <a:solidFill>
                  <a:srgbClr val="FF0066"/>
                </a:solidFill>
                <a:latin typeface="Verdana" panose="020B0604030504040204" pitchFamily="34" charset="0"/>
              </a:rPr>
              <a:t>– 10 + 1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.</a:t>
            </a: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44044" name="Image 3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882775"/>
            <a:ext cx="468313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5" name="Image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827088"/>
            <a:ext cx="2200275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6" name="Image 3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4047" name="Groupe 28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44054" name="Image 29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55" name="Image 30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56" name="Image 32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57" name="Image 33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4048" name="Groupe 34"/>
          <p:cNvGrpSpPr>
            <a:grpSpLocks/>
          </p:cNvGrpSpPr>
          <p:nvPr/>
        </p:nvGrpSpPr>
        <p:grpSpPr bwMode="auto">
          <a:xfrm>
            <a:off x="1352550" y="2954338"/>
            <a:ext cx="6069013" cy="280987"/>
            <a:chOff x="1353052" y="2953580"/>
            <a:chExt cx="6068056" cy="281940"/>
          </a:xfrm>
        </p:grpSpPr>
        <p:pic>
          <p:nvPicPr>
            <p:cNvPr id="44051" name="Image 35"/>
            <p:cNvPicPr>
              <a:picLocks noChangeAspect="1"/>
            </p:cNvPicPr>
            <p:nvPr/>
          </p:nvPicPr>
          <p:blipFill>
            <a:blip r:embed="rId1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14890" y="2961910"/>
              <a:ext cx="2506218" cy="2497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52" name="Image 36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3052" y="2954496"/>
              <a:ext cx="2592000" cy="2696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53" name="Image 37"/>
            <p:cNvPicPr>
              <a:picLocks noChangeAspect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484" r="45367"/>
            <a:stretch>
              <a:fillRect/>
            </a:stretch>
          </p:blipFill>
          <p:spPr bwMode="auto">
            <a:xfrm>
              <a:off x="4051429" y="2953580"/>
              <a:ext cx="790832" cy="281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9" name="Rectangle 38"/>
          <p:cNvSpPr/>
          <p:nvPr/>
        </p:nvSpPr>
        <p:spPr>
          <a:xfrm>
            <a:off x="1074738" y="2808288"/>
            <a:ext cx="3667125" cy="555625"/>
          </a:xfrm>
          <a:prstGeom prst="rect">
            <a:avLst/>
          </a:prstGeom>
          <a:solidFill>
            <a:srgbClr val="F2F2F2">
              <a:alpha val="74902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9" name="Rectangle à coins arrondis 25"/>
          <p:cNvSpPr/>
          <p:nvPr/>
        </p:nvSpPr>
        <p:spPr bwMode="auto">
          <a:xfrm>
            <a:off x="2968625" y="4232275"/>
            <a:ext cx="3627438" cy="1017588"/>
          </a:xfrm>
          <a:prstGeom prst="wedgeRectCallout">
            <a:avLst>
              <a:gd name="adj1" fmla="val 57930"/>
              <a:gd name="adj2" fmla="val -12697"/>
            </a:avLst>
          </a:prstGeom>
          <a:noFill/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3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4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Quel est le double de 21 ?</a:t>
            </a:r>
          </a:p>
        </p:txBody>
      </p:sp>
      <p:pic>
        <p:nvPicPr>
          <p:cNvPr id="46086" name="Imag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128588"/>
            <a:ext cx="8445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57" name="Image 22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88" y="4164013"/>
            <a:ext cx="1498600" cy="254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8" name="ZoneTexte 1"/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CM2</a:t>
            </a:r>
          </a:p>
        </p:txBody>
      </p:sp>
      <p:pic>
        <p:nvPicPr>
          <p:cNvPr id="46089" name="Imag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827088"/>
            <a:ext cx="2200275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90" name="Image 3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6091" name="Groupe 23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46098" name="Image 24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099" name="Image 27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100" name="Image 28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101" name="Image 29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6092" name="Image 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890713"/>
            <a:ext cx="46672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6093" name="Groupe 3"/>
          <p:cNvGrpSpPr>
            <a:grpSpLocks/>
          </p:cNvGrpSpPr>
          <p:nvPr/>
        </p:nvGrpSpPr>
        <p:grpSpPr bwMode="auto">
          <a:xfrm>
            <a:off x="1422400" y="2638425"/>
            <a:ext cx="4781550" cy="307975"/>
            <a:chOff x="1422465" y="2890759"/>
            <a:chExt cx="4781360" cy="308610"/>
          </a:xfrm>
        </p:grpSpPr>
        <p:pic>
          <p:nvPicPr>
            <p:cNvPr id="46096" name="Image 1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2465" y="2903618"/>
              <a:ext cx="2594896" cy="295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097" name="Image 2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9284" y="2890759"/>
              <a:ext cx="2044541" cy="308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1795463" y="3916363"/>
            <a:ext cx="33909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0"/>
              </a:spcBef>
              <a:buFontTx/>
              <a:buNone/>
              <a:defRPr/>
            </a:pP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double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d’un nombre, c’est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deux fois 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 nombre.</a:t>
            </a:r>
            <a:endParaRPr lang="fr-FR" altLang="fr-FR" sz="2800" dirty="0" smtClean="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28" name="Rectangle à coins arrondis 25"/>
          <p:cNvSpPr/>
          <p:nvPr/>
        </p:nvSpPr>
        <p:spPr bwMode="auto">
          <a:xfrm>
            <a:off x="1801813" y="3895725"/>
            <a:ext cx="3373437" cy="719138"/>
          </a:xfrm>
          <a:prstGeom prst="wedgeRectCallout">
            <a:avLst>
              <a:gd name="adj1" fmla="val -58424"/>
              <a:gd name="adj2" fmla="val 55723"/>
            </a:avLst>
          </a:prstGeom>
          <a:noFill/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1" name="Image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3538" y="2622550"/>
            <a:ext cx="2016125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2" name="Imag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Image 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4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Quel est le double de 21 ?</a:t>
            </a:r>
          </a:p>
        </p:txBody>
      </p:sp>
      <p:pic>
        <p:nvPicPr>
          <p:cNvPr id="48135" name="Imag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128588"/>
            <a:ext cx="8445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6" name="ZoneTexte 1"/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CM2</a:t>
            </a:r>
          </a:p>
        </p:txBody>
      </p:sp>
      <p:pic>
        <p:nvPicPr>
          <p:cNvPr id="48137" name="Imag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827088"/>
            <a:ext cx="2200275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8" name="Image 3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8139" name="Groupe 42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48142" name="Image 43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8143" name="Image 44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8144" name="Image 45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8145" name="Image 46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8140" name="Image 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890713"/>
            <a:ext cx="46672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41" name="Image 49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400" y="2651125"/>
            <a:ext cx="2595563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4200" y="412591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625" y="412591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0" y="412591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900" y="412591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538" y="412591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4129088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4225" y="4129088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100" y="4129088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00" y="4129088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2138" y="4129088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4200" y="4400550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625" y="4400550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9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0" y="4400550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900" y="4400550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538" y="4400550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150" y="4400550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575" y="4400550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5450" y="4400550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850" y="4400550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6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8488" y="4400550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4313" y="3836988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200" name="Imag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8488" y="3313113"/>
            <a:ext cx="178276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201" name="Imag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3950" y="3573463"/>
            <a:ext cx="178276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202" name="Imag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363" y="3313113"/>
            <a:ext cx="178276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203" name="Imag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313" y="3573463"/>
            <a:ext cx="17827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204" name="Imag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944"/>
          <a:stretch>
            <a:fillRect/>
          </a:stretch>
        </p:blipFill>
        <p:spPr bwMode="auto">
          <a:xfrm>
            <a:off x="3663950" y="3840163"/>
            <a:ext cx="32226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205" name="Imag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206" name="Image 1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207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Quel est le double de 21 ?</a:t>
            </a:r>
          </a:p>
        </p:txBody>
      </p:sp>
      <p:pic>
        <p:nvPicPr>
          <p:cNvPr id="50208" name="Image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128588"/>
            <a:ext cx="8445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209" name="Image 24"/>
          <p:cNvPicPr>
            <a:picLocks noChangeAspect="1"/>
          </p:cNvPicPr>
          <p:nvPr/>
        </p:nvPicPr>
        <p:blipFill>
          <a:blip r:embed="rId9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839"/>
          <a:stretch>
            <a:fillRect/>
          </a:stretch>
        </p:blipFill>
        <p:spPr bwMode="auto">
          <a:xfrm>
            <a:off x="503238" y="3917950"/>
            <a:ext cx="1311275" cy="141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210" name="ZoneTexte 1"/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CM2</a:t>
            </a:r>
          </a:p>
        </p:txBody>
      </p:sp>
      <p:pic>
        <p:nvPicPr>
          <p:cNvPr id="50211" name="Image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827088"/>
            <a:ext cx="2200275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212" name="Image 3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0213" name="Groupe 42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50221" name="Image 43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0222" name="Image 44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0223" name="Image 45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0224" name="Image 46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0214" name="Image 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890713"/>
            <a:ext cx="46672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0215" name="Groupe 3"/>
          <p:cNvGrpSpPr>
            <a:grpSpLocks/>
          </p:cNvGrpSpPr>
          <p:nvPr/>
        </p:nvGrpSpPr>
        <p:grpSpPr bwMode="auto">
          <a:xfrm>
            <a:off x="1422400" y="2638425"/>
            <a:ext cx="4781550" cy="307975"/>
            <a:chOff x="1422465" y="2890759"/>
            <a:chExt cx="4781360" cy="308610"/>
          </a:xfrm>
        </p:grpSpPr>
        <p:pic>
          <p:nvPicPr>
            <p:cNvPr id="50219" name="Image 1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2465" y="2903618"/>
              <a:ext cx="2594896" cy="295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0220" name="Image 2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9284" y="2890759"/>
              <a:ext cx="2044541" cy="308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1" name="Rectangle à coins arrondis 25"/>
          <p:cNvSpPr/>
          <p:nvPr/>
        </p:nvSpPr>
        <p:spPr bwMode="auto">
          <a:xfrm>
            <a:off x="492125" y="5341938"/>
            <a:ext cx="4206875" cy="792162"/>
          </a:xfrm>
          <a:prstGeom prst="wedgeRectCallout">
            <a:avLst>
              <a:gd name="adj1" fmla="val -32624"/>
              <a:gd name="adj2" fmla="val -82067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>
              <a:solidFill>
                <a:srgbClr val="FF006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0217" name="Text Box 2"/>
          <p:cNvSpPr txBox="1">
            <a:spLocks noChangeArrowheads="1"/>
          </p:cNvSpPr>
          <p:nvPr/>
        </p:nvSpPr>
        <p:spPr bwMode="auto">
          <a:xfrm>
            <a:off x="515938" y="5411788"/>
            <a:ext cx="2311400" cy="2603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200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Le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double de 21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,</a:t>
            </a: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51" name="Text Box 2"/>
          <p:cNvSpPr txBox="1">
            <a:spLocks noChangeArrowheads="1"/>
          </p:cNvSpPr>
          <p:nvPr/>
        </p:nvSpPr>
        <p:spPr bwMode="auto">
          <a:xfrm>
            <a:off x="2709863" y="5410200"/>
            <a:ext cx="19939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200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c’est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21 + 21</a:t>
            </a: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7" name="Image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3538" y="2632075"/>
            <a:ext cx="2016125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8" name="Imag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4200" y="412591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9" name="Imag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625" y="412591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0" name="Imag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0" y="412591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1" name="Imag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900" y="412591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2" name="Imag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538" y="4125913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3" name="Imag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4129088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4" name="Imag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4225" y="4129088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5" name="Imag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100" y="4129088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6" name="Imag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00" y="4129088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7" name="Imag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2138" y="4129088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8" name="Imag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4200" y="4400550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9" name="Imag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625" y="4400550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40" name="Imag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0" y="4400550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41" name="Imag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900" y="4400550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42" name="Imag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538" y="4400550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43" name="Imag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150" y="4400550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44" name="Imag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575" y="4400550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45" name="Imag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5450" y="4400550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46" name="Imag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850" y="4400550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47" name="Imag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8488" y="4400550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48" name="Imag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4313" y="3836988"/>
            <a:ext cx="3175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49" name="Imag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8488" y="3313113"/>
            <a:ext cx="178276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50" name="Imag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3950" y="3573463"/>
            <a:ext cx="178276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51" name="Imag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363" y="3313113"/>
            <a:ext cx="178276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52" name="Imag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313" y="3573463"/>
            <a:ext cx="178276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53" name="Imag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944"/>
          <a:stretch>
            <a:fillRect/>
          </a:stretch>
        </p:blipFill>
        <p:spPr bwMode="auto">
          <a:xfrm>
            <a:off x="3663950" y="3840163"/>
            <a:ext cx="32226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54" name="Imag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55" name="Image 1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56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Quel est le double de 21 ?</a:t>
            </a:r>
          </a:p>
        </p:txBody>
      </p:sp>
      <p:pic>
        <p:nvPicPr>
          <p:cNvPr id="52257" name="Image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128588"/>
            <a:ext cx="8445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58" name="Image 24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839"/>
          <a:stretch>
            <a:fillRect/>
          </a:stretch>
        </p:blipFill>
        <p:spPr bwMode="auto">
          <a:xfrm>
            <a:off x="503238" y="3917950"/>
            <a:ext cx="1311275" cy="1417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59" name="ZoneTexte 1"/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CM2</a:t>
            </a:r>
          </a:p>
        </p:txBody>
      </p:sp>
      <p:pic>
        <p:nvPicPr>
          <p:cNvPr id="52260" name="Imag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827088"/>
            <a:ext cx="2200275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61" name="Image 3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2262" name="Groupe 42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52269" name="Image 43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2270" name="Image 44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2271" name="Image 45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2272" name="Image 46">
              <a:hlinkClick r:id="rId17" action="ppaction://hlinksldjump"/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7" name="Rectangle à coins arrondis 25"/>
          <p:cNvSpPr/>
          <p:nvPr/>
        </p:nvSpPr>
        <p:spPr bwMode="auto">
          <a:xfrm>
            <a:off x="492125" y="5341938"/>
            <a:ext cx="4206875" cy="792162"/>
          </a:xfrm>
          <a:prstGeom prst="wedgeRectCallout">
            <a:avLst>
              <a:gd name="adj1" fmla="val -32624"/>
              <a:gd name="adj2" fmla="val -82067"/>
            </a:avLst>
          </a:prstGeom>
          <a:solidFill>
            <a:schemeClr val="bg1"/>
          </a:solidFill>
          <a:ln w="19050"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>
              <a:solidFill>
                <a:srgbClr val="FF006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2264" name="Image 1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1890713"/>
            <a:ext cx="46672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65" name="Image 1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400" y="2651125"/>
            <a:ext cx="2595563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66" name="Text Box 2"/>
          <p:cNvSpPr txBox="1">
            <a:spLocks noChangeArrowheads="1"/>
          </p:cNvSpPr>
          <p:nvPr/>
        </p:nvSpPr>
        <p:spPr bwMode="auto">
          <a:xfrm>
            <a:off x="515938" y="5411788"/>
            <a:ext cx="2311400" cy="2603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200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Le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double de 21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,</a:t>
            </a: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52267" name="Text Box 2"/>
          <p:cNvSpPr txBox="1">
            <a:spLocks noChangeArrowheads="1"/>
          </p:cNvSpPr>
          <p:nvPr/>
        </p:nvSpPr>
        <p:spPr bwMode="auto">
          <a:xfrm>
            <a:off x="2709863" y="5410200"/>
            <a:ext cx="19939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200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c’est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21 + 21</a:t>
            </a: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52268" name="Text Box 2"/>
          <p:cNvSpPr txBox="1">
            <a:spLocks noChangeArrowheads="1"/>
          </p:cNvSpPr>
          <p:nvPr/>
        </p:nvSpPr>
        <p:spPr bwMode="auto">
          <a:xfrm>
            <a:off x="522288" y="5729288"/>
            <a:ext cx="4143375" cy="3460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600"/>
              </a:spcBef>
              <a:buFontTx/>
              <a:buNone/>
            </a:pP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et aussi </a:t>
            </a:r>
            <a:r>
              <a:rPr lang="fr-FR" altLang="fr-FR" sz="1800" b="1">
                <a:solidFill>
                  <a:srgbClr val="FF0066"/>
                </a:solidFill>
                <a:latin typeface="Verdana" panose="020B0604030504040204" pitchFamily="34" charset="0"/>
              </a:rPr>
              <a:t>2 x 21</a:t>
            </a:r>
            <a:r>
              <a:rPr lang="fr-FR" altLang="fr-FR" sz="1800">
                <a:solidFill>
                  <a:srgbClr val="FF0066"/>
                </a:solidFill>
                <a:latin typeface="Verdana" panose="020B0604030504040204" pitchFamily="34" charset="0"/>
              </a:rPr>
              <a:t>.</a:t>
            </a:r>
          </a:p>
          <a:p>
            <a:pPr algn="ctr" eaLnBrk="1" hangingPunct="1">
              <a:spcBef>
                <a:spcPts val="600"/>
              </a:spcBef>
              <a:buFontTx/>
              <a:buNone/>
            </a:pPr>
            <a:r>
              <a:rPr lang="fr-FR" altLang="fr-FR" sz="800">
                <a:solidFill>
                  <a:srgbClr val="FF0066"/>
                </a:solidFill>
                <a:latin typeface="Comic Sans MS" panose="030F0702030302020204" pitchFamily="66" charset="0"/>
              </a:rPr>
              <a:t/>
            </a:r>
            <a:br>
              <a:rPr lang="fr-FR" altLang="fr-FR" sz="800">
                <a:solidFill>
                  <a:srgbClr val="FF0066"/>
                </a:solidFill>
                <a:latin typeface="Comic Sans MS" panose="030F0702030302020204" pitchFamily="66" charset="0"/>
              </a:rPr>
            </a:br>
            <a:endParaRPr lang="fr-FR" altLang="fr-FR" sz="2800">
              <a:solidFill>
                <a:srgbClr val="FF0066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4" name="Rectangle 1"/>
          <p:cNvSpPr>
            <a:spLocks noChangeArrowheads="1"/>
          </p:cNvSpPr>
          <p:nvPr/>
        </p:nvSpPr>
        <p:spPr bwMode="auto">
          <a:xfrm>
            <a:off x="3495675" y="3725863"/>
            <a:ext cx="3703638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60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Je pars de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37</a:t>
            </a:r>
            <a:endParaRPr lang="fr-FR" altLang="fr-FR" sz="1800" dirty="0">
              <a:solidFill>
                <a:schemeClr val="accent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 eaLnBrk="1" hangingPunct="1">
              <a:spcBef>
                <a:spcPts val="60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et j’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ajoute</a:t>
            </a: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altLang="fr-FR" sz="1800" b="1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une </a:t>
            </a:r>
            <a:r>
              <a:rPr lang="fr-FR" altLang="fr-FR" sz="1800" b="1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centaine</a:t>
            </a: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altLang="fr-FR" sz="1800" dirty="0">
              <a:solidFill>
                <a:schemeClr val="accent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 eaLnBrk="1" hangingPunct="1">
              <a:spcBef>
                <a:spcPts val="600"/>
              </a:spcBef>
              <a:buFontTx/>
              <a:buNone/>
              <a:defRPr/>
            </a:pPr>
            <a:r>
              <a:rPr lang="fr-FR" altLang="fr-FR" sz="1800" dirty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Quel nombre vais-je trouver ?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3495675" y="3732213"/>
            <a:ext cx="3713163" cy="1211262"/>
          </a:xfrm>
          <a:prstGeom prst="wedgeRectCallout">
            <a:avLst>
              <a:gd name="adj1" fmla="val 60924"/>
              <a:gd name="adj2" fmla="val -38376"/>
            </a:avLst>
          </a:prstGeom>
          <a:noFill/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7174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pic>
        <p:nvPicPr>
          <p:cNvPr id="7176" name="Imag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128588"/>
            <a:ext cx="8445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Image 23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688" y="2941638"/>
            <a:ext cx="1387475" cy="265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8" name="ZoneTexte 1"/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CM2</a:t>
            </a:r>
          </a:p>
        </p:txBody>
      </p:sp>
      <p:pic>
        <p:nvPicPr>
          <p:cNvPr id="7179" name="Imag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827088"/>
            <a:ext cx="2200275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0" name="Image 3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181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7184" name="Image 30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85" name="Image 31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86" name="Image 32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87" name="Image 33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182" name="Image 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1903413"/>
            <a:ext cx="4587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3" name="Image 2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75" y="2954338"/>
            <a:ext cx="6508750" cy="28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pic>
        <p:nvPicPr>
          <p:cNvPr id="9222" name="Imag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128588"/>
            <a:ext cx="8445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ZoneTexte 1"/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CM2</a:t>
            </a:r>
          </a:p>
        </p:txBody>
      </p:sp>
      <p:pic>
        <p:nvPicPr>
          <p:cNvPr id="9224" name="Imag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827088"/>
            <a:ext cx="2200275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Image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26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9229" name="Image 30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30" name="Image 31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31" name="Image 32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32" name="Image 33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9227" name="Image 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1903413"/>
            <a:ext cx="4587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8" name="Image 2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488" y="2952750"/>
            <a:ext cx="6497637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pic>
        <p:nvPicPr>
          <p:cNvPr id="11270" name="Imag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128588"/>
            <a:ext cx="8445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271" name="Groupe 2"/>
          <p:cNvGrpSpPr>
            <a:grpSpLocks/>
          </p:cNvGrpSpPr>
          <p:nvPr/>
        </p:nvGrpSpPr>
        <p:grpSpPr bwMode="auto">
          <a:xfrm>
            <a:off x="522288" y="3509963"/>
            <a:ext cx="7331075" cy="3292475"/>
            <a:chOff x="521599" y="3574259"/>
            <a:chExt cx="7332590" cy="3293266"/>
          </a:xfrm>
        </p:grpSpPr>
        <p:sp>
          <p:nvSpPr>
            <p:cNvPr id="11283" name="Text Box 2"/>
            <p:cNvSpPr txBox="1">
              <a:spLocks noChangeArrowheads="1"/>
            </p:cNvSpPr>
            <p:nvPr/>
          </p:nvSpPr>
          <p:spPr bwMode="auto">
            <a:xfrm>
              <a:off x="2220580" y="3574259"/>
              <a:ext cx="5633609" cy="17648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  <a:buFontTx/>
                <a:buNone/>
              </a:pP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37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, c’est 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3 dizaines + 7 unités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.</a:t>
              </a:r>
              <a:b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</a:b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Donc 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3 dizaines 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+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7 unités 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+ 1 dizaine =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?</a:t>
              </a:r>
              <a:endParaRPr lang="fr-FR" altLang="fr-FR" sz="1800">
                <a:solidFill>
                  <a:srgbClr val="FF0066"/>
                </a:solidFill>
                <a:latin typeface="Verdana" panose="020B0604030504040204" pitchFamily="34" charset="0"/>
              </a:endParaRPr>
            </a:p>
            <a:p>
              <a:pPr algn="ctr" eaLnBrk="1" hangingPunct="1">
                <a:spcBef>
                  <a:spcPts val="600"/>
                </a:spcBef>
                <a:buFontTx/>
                <a:buNone/>
              </a:pPr>
              <a:endParaRPr lang="fr-FR" altLang="fr-FR" sz="1800">
                <a:solidFill>
                  <a:srgbClr val="FF0066"/>
                </a:solidFill>
                <a:latin typeface="Verdana" panose="020B0604030504040204" pitchFamily="34" charset="0"/>
              </a:endParaRPr>
            </a:p>
            <a:p>
              <a:pPr algn="ctr" eaLnBrk="1" hangingPunct="1">
                <a:lnSpc>
                  <a:spcPct val="150000"/>
                </a:lnSpc>
                <a:spcBef>
                  <a:spcPts val="600"/>
                </a:spcBef>
                <a:buFontTx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4 dizaines + 7 unités =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47</a:t>
              </a:r>
            </a:p>
          </p:txBody>
        </p:sp>
        <p:cxnSp>
          <p:nvCxnSpPr>
            <p:cNvPr id="5" name="Connecteur droit 4"/>
            <p:cNvCxnSpPr/>
            <p:nvPr/>
          </p:nvCxnSpPr>
          <p:spPr>
            <a:xfrm>
              <a:off x="3368574" y="4396782"/>
              <a:ext cx="735165" cy="581165"/>
            </a:xfrm>
            <a:prstGeom prst="line">
              <a:avLst/>
            </a:prstGeom>
            <a:ln>
              <a:solidFill>
                <a:srgbClr val="FF006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 flipH="1">
              <a:off x="4103739" y="4393606"/>
              <a:ext cx="2083230" cy="584340"/>
            </a:xfrm>
            <a:prstGeom prst="line">
              <a:avLst/>
            </a:prstGeom>
            <a:ln>
              <a:solidFill>
                <a:srgbClr val="FF006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à coins arrondis 25"/>
            <p:cNvSpPr/>
            <p:nvPr/>
          </p:nvSpPr>
          <p:spPr bwMode="auto">
            <a:xfrm>
              <a:off x="2214224" y="3574259"/>
              <a:ext cx="5632026" cy="1768900"/>
            </a:xfrm>
            <a:prstGeom prst="wedgeRectCallout">
              <a:avLst>
                <a:gd name="adj1" fmla="val -54540"/>
                <a:gd name="adj2" fmla="val 24215"/>
              </a:avLst>
            </a:prstGeom>
            <a:noFill/>
            <a:ln w="19050">
              <a:solidFill>
                <a:srgbClr val="FF006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  <p:pic>
          <p:nvPicPr>
            <p:cNvPr id="11287" name="Image 27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EFE"/>
                </a:clrFrom>
                <a:clrTo>
                  <a:srgbClr val="FF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7"/>
            <a:stretch>
              <a:fillRect/>
            </a:stretch>
          </p:blipFill>
          <p:spPr bwMode="auto">
            <a:xfrm>
              <a:off x="521599" y="4278313"/>
              <a:ext cx="1450975" cy="2589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272" name="ZoneTexte 1"/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CM2</a:t>
            </a:r>
          </a:p>
        </p:txBody>
      </p:sp>
      <p:pic>
        <p:nvPicPr>
          <p:cNvPr id="11273" name="Imag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827088"/>
            <a:ext cx="2200275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4" name="Image 3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275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11279" name="Image 30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80" name="Image 31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81" name="Image 32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82" name="Image 33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276" name="Image 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1903413"/>
            <a:ext cx="4587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7" name="Image 2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75" y="2954338"/>
            <a:ext cx="6508750" cy="28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4352925" y="2797175"/>
            <a:ext cx="3667125" cy="555625"/>
          </a:xfrm>
          <a:prstGeom prst="rect">
            <a:avLst/>
          </a:prstGeom>
          <a:solidFill>
            <a:srgbClr val="F2F2F2">
              <a:alpha val="74902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Image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55"/>
          <a:stretch>
            <a:fillRect/>
          </a:stretch>
        </p:blipFill>
        <p:spPr bwMode="auto">
          <a:xfrm>
            <a:off x="4352925" y="2954338"/>
            <a:ext cx="3505200" cy="28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4352925" y="2797175"/>
            <a:ext cx="3667125" cy="555625"/>
          </a:xfrm>
          <a:prstGeom prst="rect">
            <a:avLst/>
          </a:prstGeom>
          <a:solidFill>
            <a:srgbClr val="F2F2F2">
              <a:alpha val="74902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3317" name="Imag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Image 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pic>
        <p:nvPicPr>
          <p:cNvPr id="13320" name="Imag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128588"/>
            <a:ext cx="8445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1" name="Image 22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238" y="3924300"/>
            <a:ext cx="149860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2" name="ZoneTexte 1"/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CM2</a:t>
            </a:r>
          </a:p>
        </p:txBody>
      </p:sp>
      <p:pic>
        <p:nvPicPr>
          <p:cNvPr id="13323" name="Image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827088"/>
            <a:ext cx="2200275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4" name="Image 3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25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13330" name="Image 30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31" name="Image 31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32" name="Image 32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33" name="Image 33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3326" name="Image 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1903413"/>
            <a:ext cx="4587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7" name="Image 2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831"/>
          <a:stretch>
            <a:fillRect/>
          </a:stretch>
        </p:blipFill>
        <p:spPr bwMode="auto">
          <a:xfrm>
            <a:off x="1360488" y="2952750"/>
            <a:ext cx="30003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2897188" y="4432300"/>
            <a:ext cx="33734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0"/>
              </a:spcBef>
              <a:buFontTx/>
              <a:buNone/>
              <a:defRPr/>
            </a:pP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 a une autre idée</a:t>
            </a:r>
          </a:p>
          <a:p>
            <a:pPr algn="ctr" eaLnBrk="1" hangingPunct="1">
              <a:spcBef>
                <a:spcPts val="0"/>
              </a:spcBef>
              <a:buFontTx/>
              <a:buNone/>
              <a:defRPr/>
            </a:pP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pour expliquer le résultat ?</a:t>
            </a:r>
            <a:endParaRPr lang="fr-FR" altLang="fr-FR" sz="1800" dirty="0">
              <a:solidFill>
                <a:schemeClr val="accent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2897188" y="4421188"/>
            <a:ext cx="3373437" cy="669925"/>
          </a:xfrm>
          <a:prstGeom prst="wedgeRectCallout">
            <a:avLst>
              <a:gd name="adj1" fmla="val -61313"/>
              <a:gd name="adj2" fmla="val -19334"/>
            </a:avLst>
          </a:prstGeom>
          <a:noFill/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Image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55"/>
          <a:stretch>
            <a:fillRect/>
          </a:stretch>
        </p:blipFill>
        <p:spPr bwMode="auto">
          <a:xfrm>
            <a:off x="4352925" y="2954338"/>
            <a:ext cx="3505200" cy="28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Imag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Image 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pic>
        <p:nvPicPr>
          <p:cNvPr id="15367" name="Imag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128588"/>
            <a:ext cx="8445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368" name="Groupe 1"/>
          <p:cNvGrpSpPr>
            <a:grpSpLocks/>
          </p:cNvGrpSpPr>
          <p:nvPr/>
        </p:nvGrpSpPr>
        <p:grpSpPr bwMode="auto">
          <a:xfrm>
            <a:off x="1082675" y="3957638"/>
            <a:ext cx="7750175" cy="2709862"/>
            <a:chOff x="1083279" y="3957638"/>
            <a:chExt cx="7749165" cy="2709862"/>
          </a:xfrm>
        </p:grpSpPr>
        <p:sp>
          <p:nvSpPr>
            <p:cNvPr id="15380" name="Text Box 2"/>
            <p:cNvSpPr txBox="1">
              <a:spLocks noChangeArrowheads="1"/>
            </p:cNvSpPr>
            <p:nvPr/>
          </p:nvSpPr>
          <p:spPr bwMode="auto">
            <a:xfrm>
              <a:off x="1083279" y="4260211"/>
              <a:ext cx="6141214" cy="10190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  <a:buFontTx/>
                <a:buNone/>
              </a:pP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37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, c’est 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3 dizaines +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7 unités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.</a:t>
              </a:r>
            </a:p>
            <a:p>
              <a:pPr algn="ctr" eaLnBrk="1" hangingPunct="1">
                <a:lnSpc>
                  <a:spcPct val="150000"/>
                </a:lnSpc>
                <a:spcBef>
                  <a:spcPts val="600"/>
                </a:spcBef>
                <a:buFontTx/>
                <a:buNone/>
              </a:pP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Donc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  3 dizaines + 7 unités 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+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1 centaine </a:t>
              </a:r>
              <a:r>
                <a:rPr lang="fr-FR" altLang="fr-FR" sz="1800">
                  <a:solidFill>
                    <a:srgbClr val="FF0066"/>
                  </a:solidFill>
                  <a:latin typeface="Verdana" panose="020B0604030504040204" pitchFamily="34" charset="0"/>
                </a:rPr>
                <a:t>= </a:t>
              </a:r>
              <a:r>
                <a:rPr lang="fr-FR" altLang="fr-FR" sz="1800" b="1">
                  <a:solidFill>
                    <a:srgbClr val="FF0066"/>
                  </a:solidFill>
                  <a:latin typeface="Verdana" panose="020B0604030504040204" pitchFamily="34" charset="0"/>
                </a:rPr>
                <a:t>137</a:t>
              </a:r>
            </a:p>
          </p:txBody>
        </p:sp>
        <p:sp>
          <p:nvSpPr>
            <p:cNvPr id="26" name="Rectangle à coins arrondis 25"/>
            <p:cNvSpPr/>
            <p:nvPr/>
          </p:nvSpPr>
          <p:spPr bwMode="auto">
            <a:xfrm>
              <a:off x="1083279" y="4241800"/>
              <a:ext cx="6152348" cy="1041400"/>
            </a:xfrm>
            <a:prstGeom prst="wedgeRectCallout">
              <a:avLst>
                <a:gd name="adj1" fmla="val 54067"/>
                <a:gd name="adj2" fmla="val -15432"/>
              </a:avLst>
            </a:prstGeom>
            <a:noFill/>
            <a:ln w="19050">
              <a:solidFill>
                <a:srgbClr val="FF006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fr-FR"/>
            </a:p>
          </p:txBody>
        </p:sp>
        <p:pic>
          <p:nvPicPr>
            <p:cNvPr id="15382" name="Image 24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EFE"/>
                </a:clrFrom>
                <a:clrTo>
                  <a:srgbClr val="FF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28"/>
            <a:stretch>
              <a:fillRect/>
            </a:stretch>
          </p:blipFill>
          <p:spPr bwMode="auto">
            <a:xfrm>
              <a:off x="7521169" y="3957638"/>
              <a:ext cx="1311275" cy="2709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369" name="ZoneTexte 1"/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CM2</a:t>
            </a:r>
          </a:p>
        </p:txBody>
      </p:sp>
      <p:pic>
        <p:nvPicPr>
          <p:cNvPr id="15370" name="Image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827088"/>
            <a:ext cx="2200275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1" name="Image 3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372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15376" name="Image 30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77" name="Image 31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78" name="Image 32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79" name="Image 33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5373" name="Image 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1903413"/>
            <a:ext cx="4587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4" name="Image 2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551"/>
          <a:stretch>
            <a:fillRect/>
          </a:stretch>
        </p:blipFill>
        <p:spPr bwMode="auto">
          <a:xfrm>
            <a:off x="1360488" y="2952750"/>
            <a:ext cx="3017837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1017588" y="2789238"/>
            <a:ext cx="3335337" cy="555625"/>
          </a:xfrm>
          <a:prstGeom prst="rect">
            <a:avLst/>
          </a:prstGeom>
          <a:solidFill>
            <a:srgbClr val="F2F2F2">
              <a:alpha val="74902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Imag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Calcule.</a:t>
            </a:r>
          </a:p>
        </p:txBody>
      </p:sp>
      <p:pic>
        <p:nvPicPr>
          <p:cNvPr id="17414" name="Imag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128588"/>
            <a:ext cx="8445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Image 23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-674"/>
          <a:stretch>
            <a:fillRect/>
          </a:stretch>
        </p:blipFill>
        <p:spPr bwMode="auto">
          <a:xfrm>
            <a:off x="7450138" y="3998913"/>
            <a:ext cx="1387475" cy="267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6" name="ZoneTexte 1"/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CM2</a:t>
            </a:r>
          </a:p>
        </p:txBody>
      </p:sp>
      <p:pic>
        <p:nvPicPr>
          <p:cNvPr id="17417" name="Imag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827088"/>
            <a:ext cx="2200275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Image 3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19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17425" name="Image 30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26" name="Image 31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27" name="Image 32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28" name="Image 33">
              <a:hlinkClick r:id="rId14" action="ppaction://hlinksldjump"/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7420" name="Image 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38" y="1903413"/>
            <a:ext cx="4587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1" name="Image 29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488" y="2952750"/>
            <a:ext cx="6497637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1017588" y="2789238"/>
            <a:ext cx="3667125" cy="555625"/>
          </a:xfrm>
          <a:prstGeom prst="rect">
            <a:avLst/>
          </a:prstGeom>
          <a:solidFill>
            <a:srgbClr val="F2F2F2">
              <a:alpha val="74902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3763963" y="4432300"/>
            <a:ext cx="33734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0"/>
              </a:spcBef>
              <a:buFontTx/>
              <a:buNone/>
              <a:defRPr/>
            </a:pP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 a une autre idée</a:t>
            </a:r>
          </a:p>
          <a:p>
            <a:pPr algn="ctr" eaLnBrk="1" hangingPunct="1">
              <a:spcBef>
                <a:spcPts val="0"/>
              </a:spcBef>
              <a:buFontTx/>
              <a:buNone/>
              <a:defRPr/>
            </a:pPr>
            <a:r>
              <a:rPr lang="fr-FR" altLang="fr-FR" sz="1800" dirty="0" smtClean="0">
                <a:solidFill>
                  <a:schemeClr val="accent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pour expliquer le résultat ?</a:t>
            </a:r>
            <a:endParaRPr lang="fr-FR" altLang="fr-FR" sz="1800" dirty="0">
              <a:solidFill>
                <a:schemeClr val="accent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3770313" y="4421188"/>
            <a:ext cx="3373437" cy="669925"/>
          </a:xfrm>
          <a:prstGeom prst="wedgeRectCallout">
            <a:avLst>
              <a:gd name="adj1" fmla="val 59247"/>
              <a:gd name="adj2" fmla="val -37669"/>
            </a:avLst>
          </a:prstGeom>
          <a:noFill/>
          <a:ln w="19050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385888"/>
            <a:ext cx="8686800" cy="466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675" y="2498725"/>
            <a:ext cx="5472113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Imag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-20638"/>
            <a:ext cx="9448800" cy="78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Image 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3175"/>
            <a:ext cx="1927225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Rectangle 2"/>
          <p:cNvSpPr txBox="1">
            <a:spLocks noChangeArrowheads="1"/>
          </p:cNvSpPr>
          <p:nvPr/>
        </p:nvSpPr>
        <p:spPr bwMode="auto">
          <a:xfrm>
            <a:off x="1260475" y="1865313"/>
            <a:ext cx="738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latin typeface="Trebuchet MS" panose="020B0603020202020204" pitchFamily="34" charset="0"/>
              </a:rPr>
              <a:t>Range les nombres dans l’ordre croissant.</a:t>
            </a:r>
          </a:p>
        </p:txBody>
      </p:sp>
      <p:pic>
        <p:nvPicPr>
          <p:cNvPr id="19463" name="Imag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128588"/>
            <a:ext cx="8445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" name="Groupe 24"/>
          <p:cNvGrpSpPr>
            <a:grpSpLocks/>
          </p:cNvGrpSpPr>
          <p:nvPr/>
        </p:nvGrpSpPr>
        <p:grpSpPr bwMode="auto">
          <a:xfrm>
            <a:off x="4408488" y="3771900"/>
            <a:ext cx="4419600" cy="2278063"/>
            <a:chOff x="3798101" y="3735703"/>
            <a:chExt cx="4420768" cy="2278486"/>
          </a:xfrm>
        </p:grpSpPr>
        <p:pic>
          <p:nvPicPr>
            <p:cNvPr id="19480" name="Image 23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350"/>
            <a:stretch>
              <a:fillRect/>
            </a:stretch>
          </p:blipFill>
          <p:spPr bwMode="auto">
            <a:xfrm>
              <a:off x="6831394" y="3735703"/>
              <a:ext cx="1387475" cy="1423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9481" name="Groupe 26"/>
            <p:cNvGrpSpPr>
              <a:grpSpLocks/>
            </p:cNvGrpSpPr>
            <p:nvPr/>
          </p:nvGrpSpPr>
          <p:grpSpPr bwMode="auto">
            <a:xfrm>
              <a:off x="3798101" y="5084276"/>
              <a:ext cx="4406499" cy="929913"/>
              <a:chOff x="1709075" y="4523013"/>
              <a:chExt cx="3240878" cy="388001"/>
            </a:xfrm>
          </p:grpSpPr>
          <p:sp>
            <p:nvSpPr>
              <p:cNvPr id="30" name="Rectangle à coins arrondis 25"/>
              <p:cNvSpPr/>
              <p:nvPr/>
            </p:nvSpPr>
            <p:spPr bwMode="auto">
              <a:xfrm>
                <a:off x="1709075" y="4522790"/>
                <a:ext cx="3240861" cy="386237"/>
              </a:xfrm>
              <a:prstGeom prst="wedgeRectCallout">
                <a:avLst>
                  <a:gd name="adj1" fmla="val 31376"/>
                  <a:gd name="adj2" fmla="val -82772"/>
                </a:avLst>
              </a:prstGeom>
              <a:solidFill>
                <a:schemeClr val="bg1"/>
              </a:solidFill>
              <a:ln w="19050">
                <a:solidFill>
                  <a:schemeClr val="accent5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  <p:sp>
            <p:nvSpPr>
              <p:cNvPr id="29" name="Text Box 2"/>
              <p:cNvSpPr txBox="1">
                <a:spLocks noChangeArrowheads="1"/>
              </p:cNvSpPr>
              <p:nvPr/>
            </p:nvSpPr>
            <p:spPr bwMode="auto">
              <a:xfrm>
                <a:off x="1712578" y="4525440"/>
                <a:ext cx="3235022" cy="3855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spcBef>
                    <a:spcPct val="20000"/>
                  </a:spcBef>
                  <a:buFont typeface="Arial" panose="020B0604020202020204" pitchFamily="34" charset="0"/>
                  <a:buChar char="–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ts val="2000"/>
                  </a:spcBef>
                  <a:buFontTx/>
                  <a:buNone/>
                  <a:defRPr/>
                </a:pPr>
                <a:r>
                  <a:rPr lang="fr-FR" altLang="fr-FR" sz="1800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Ils commencent tous par </a:t>
                </a:r>
                <a:r>
                  <a:rPr lang="fr-FR" altLang="fr-FR" sz="1800" b="1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5</a:t>
                </a:r>
                <a:r>
                  <a:rPr lang="fr-FR" altLang="fr-FR" sz="1800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, alors regarde le </a:t>
                </a:r>
                <a:r>
                  <a:rPr lang="fr-FR" altLang="fr-FR" sz="1800" b="1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nombre de chiffres</a:t>
                </a:r>
                <a:r>
                  <a:rPr lang="fr-FR" altLang="fr-FR" sz="1800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 dans chacun des nombres.</a:t>
                </a:r>
                <a:endParaRPr lang="fr-FR" altLang="fr-FR" sz="2800" dirty="0" smtClean="0">
                  <a:solidFill>
                    <a:srgbClr val="FF0066"/>
                  </a:solidFill>
                  <a:latin typeface="Comic Sans MS" panose="030F0702030302020204" pitchFamily="66" charset="0"/>
                </a:endParaRPr>
              </a:p>
            </p:txBody>
          </p:sp>
        </p:grpSp>
      </p:grpSp>
      <p:grpSp>
        <p:nvGrpSpPr>
          <p:cNvPr id="6" name="Groupe 5"/>
          <p:cNvGrpSpPr>
            <a:grpSpLocks/>
          </p:cNvGrpSpPr>
          <p:nvPr/>
        </p:nvGrpSpPr>
        <p:grpSpPr bwMode="auto">
          <a:xfrm>
            <a:off x="268288" y="3959225"/>
            <a:ext cx="4137025" cy="2790825"/>
            <a:chOff x="-153173" y="3959222"/>
            <a:chExt cx="4135784" cy="2791618"/>
          </a:xfrm>
        </p:grpSpPr>
        <p:grpSp>
          <p:nvGrpSpPr>
            <p:cNvPr id="19476" name="Groupe 3"/>
            <p:cNvGrpSpPr>
              <a:grpSpLocks/>
            </p:cNvGrpSpPr>
            <p:nvPr/>
          </p:nvGrpSpPr>
          <p:grpSpPr bwMode="auto">
            <a:xfrm>
              <a:off x="1335174" y="3959222"/>
              <a:ext cx="2647437" cy="938217"/>
              <a:chOff x="1644372" y="3943763"/>
              <a:chExt cx="1947135" cy="511994"/>
            </a:xfrm>
          </p:grpSpPr>
          <p:sp>
            <p:nvSpPr>
              <p:cNvPr id="5142" name="Text Box 2"/>
              <p:cNvSpPr txBox="1">
                <a:spLocks noChangeArrowheads="1"/>
              </p:cNvSpPr>
              <p:nvPr/>
            </p:nvSpPr>
            <p:spPr bwMode="auto">
              <a:xfrm>
                <a:off x="1644579" y="3943763"/>
                <a:ext cx="1946928" cy="5086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spcBef>
                    <a:spcPct val="20000"/>
                  </a:spcBef>
                  <a:buFont typeface="Arial" panose="020B0604020202020204" pitchFamily="34" charset="0"/>
                  <a:buChar char="–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tabLst>
                    <a:tab pos="0" algn="l"/>
                    <a:tab pos="457200" algn="l"/>
                    <a:tab pos="914400" algn="l"/>
                    <a:tab pos="1371600" algn="l"/>
                    <a:tab pos="1828800" algn="l"/>
                    <a:tab pos="2286000" algn="l"/>
                    <a:tab pos="2743200" algn="l"/>
                    <a:tab pos="3200400" algn="l"/>
                    <a:tab pos="3657600" algn="l"/>
                    <a:tab pos="4114800" algn="l"/>
                    <a:tab pos="4572000" algn="l"/>
                    <a:tab pos="5029200" algn="l"/>
                    <a:tab pos="5486400" algn="l"/>
                    <a:tab pos="5943600" algn="l"/>
                    <a:tab pos="6400800" algn="l"/>
                    <a:tab pos="6858000" algn="l"/>
                    <a:tab pos="7315200" algn="l"/>
                    <a:tab pos="7772400" algn="l"/>
                    <a:tab pos="8229600" algn="l"/>
                    <a:tab pos="8686800" algn="l"/>
                    <a:tab pos="9144000" algn="l"/>
                  </a:tabLst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ts val="2000"/>
                  </a:spcBef>
                  <a:buFontTx/>
                  <a:buNone/>
                  <a:defRPr/>
                </a:pPr>
                <a:r>
                  <a:rPr lang="fr-FR" altLang="fr-FR" sz="1800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Recopie ces nombres </a:t>
                </a:r>
                <a:r>
                  <a:rPr lang="fr-FR" altLang="fr-FR" sz="1800" b="1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du plus petit au plus grand</a:t>
                </a:r>
                <a:r>
                  <a:rPr lang="fr-FR" altLang="fr-FR" sz="1800" dirty="0" smtClean="0">
                    <a:solidFill>
                      <a:schemeClr val="accent5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.</a:t>
                </a:r>
                <a:r>
                  <a:rPr lang="fr-FR" altLang="fr-FR" sz="800" dirty="0" smtClean="0">
                    <a:solidFill>
                      <a:srgbClr val="FF0066"/>
                    </a:solidFill>
                    <a:latin typeface="Comic Sans MS" panose="030F0702030302020204" pitchFamily="66" charset="0"/>
                  </a:rPr>
                  <a:t/>
                </a:r>
                <a:br>
                  <a:rPr lang="fr-FR" altLang="fr-FR" sz="800" dirty="0" smtClean="0">
                    <a:solidFill>
                      <a:srgbClr val="FF0066"/>
                    </a:solidFill>
                    <a:latin typeface="Comic Sans MS" panose="030F0702030302020204" pitchFamily="66" charset="0"/>
                  </a:rPr>
                </a:br>
                <a:endParaRPr lang="fr-FR" altLang="fr-FR" sz="2800" dirty="0" smtClean="0">
                  <a:solidFill>
                    <a:srgbClr val="FF0066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26" name="Rectangle à coins arrondis 25"/>
              <p:cNvSpPr/>
              <p:nvPr/>
            </p:nvSpPr>
            <p:spPr bwMode="auto">
              <a:xfrm>
                <a:off x="1644579" y="3947229"/>
                <a:ext cx="1941092" cy="508671"/>
              </a:xfrm>
              <a:prstGeom prst="wedgeRectCallout">
                <a:avLst>
                  <a:gd name="adj1" fmla="val -59673"/>
                  <a:gd name="adj2" fmla="val 32161"/>
                </a:avLst>
              </a:prstGeom>
              <a:noFill/>
              <a:ln w="19050">
                <a:solidFill>
                  <a:schemeClr val="accent5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fr-FR"/>
              </a:p>
            </p:txBody>
          </p:sp>
        </p:grpSp>
        <p:pic>
          <p:nvPicPr>
            <p:cNvPr id="19477" name="Image 22"/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53173" y="4210840"/>
              <a:ext cx="1498600" cy="254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466" name="ZoneTexte 1"/>
          <p:cNvSpPr txBox="1">
            <a:spLocks noChangeArrowheads="1"/>
          </p:cNvSpPr>
          <p:nvPr/>
        </p:nvSpPr>
        <p:spPr bwMode="auto">
          <a:xfrm>
            <a:off x="5984875" y="6586538"/>
            <a:ext cx="3159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100">
                <a:latin typeface="Arial" panose="020B0604020202020204" pitchFamily="34" charset="0"/>
              </a:rPr>
              <a:t>© BORDAS/SEJER, 2022 – Calcul mental CM2</a:t>
            </a:r>
          </a:p>
        </p:txBody>
      </p:sp>
      <p:pic>
        <p:nvPicPr>
          <p:cNvPr id="19467" name="Image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8" y="1884363"/>
            <a:ext cx="468312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8" name="Imag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3" y="827088"/>
            <a:ext cx="2200275" cy="47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9" name="Image 3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/>
          <a:stretch>
            <a:fillRect/>
          </a:stretch>
        </p:blipFill>
        <p:spPr bwMode="auto">
          <a:xfrm>
            <a:off x="4103688" y="142875"/>
            <a:ext cx="9302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470" name="Groupe 29"/>
          <p:cNvGrpSpPr>
            <a:grpSpLocks noChangeAspect="1"/>
          </p:cNvGrpSpPr>
          <p:nvPr/>
        </p:nvGrpSpPr>
        <p:grpSpPr bwMode="auto">
          <a:xfrm>
            <a:off x="2652713" y="1030288"/>
            <a:ext cx="1312862" cy="269875"/>
            <a:chOff x="4322064" y="4898610"/>
            <a:chExt cx="1440840" cy="296353"/>
          </a:xfrm>
        </p:grpSpPr>
        <p:pic>
          <p:nvPicPr>
            <p:cNvPr id="19472" name="Image 30">
              <a:hlinkClick r:id="rId13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749"/>
            <a:stretch>
              <a:fillRect/>
            </a:stretch>
          </p:blipFill>
          <p:spPr bwMode="auto">
            <a:xfrm>
              <a:off x="4723280" y="4906963"/>
              <a:ext cx="270821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73" name="Image 31">
              <a:hlinkClick r:id="rId15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73" r="47540"/>
            <a:stretch>
              <a:fillRect/>
            </a:stretch>
          </p:blipFill>
          <p:spPr bwMode="auto">
            <a:xfrm>
              <a:off x="5107281" y="4906963"/>
              <a:ext cx="267510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74" name="Image 32">
              <a:hlinkClick r:id="rId16" action="ppaction://hlinksldjump"/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670"/>
            <a:stretch>
              <a:fillRect/>
            </a:stretch>
          </p:blipFill>
          <p:spPr bwMode="auto">
            <a:xfrm>
              <a:off x="5487971" y="4898610"/>
              <a:ext cx="274933" cy="2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75" name="Image 33">
              <a:hlinkClick r:id="rId17" action="ppaction://hlinksldjump"/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064" y="4901783"/>
              <a:ext cx="288036" cy="293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9471" name="Image 3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675" y="3321050"/>
            <a:ext cx="7173913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3080</TotalTime>
  <Words>711</Words>
  <Application>Microsoft Office PowerPoint</Application>
  <PresentationFormat>Affichage à l'écran (4:3)</PresentationFormat>
  <Paragraphs>146</Paragraphs>
  <Slides>25</Slides>
  <Notes>25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33" baseType="lpstr">
      <vt:lpstr>Arial</vt:lpstr>
      <vt:lpstr>ＭＳ Ｐゴシック</vt:lpstr>
      <vt:lpstr>Calibri</vt:lpstr>
      <vt:lpstr>Verdana</vt:lpstr>
      <vt:lpstr>Trebuchet MS</vt:lpstr>
      <vt:lpstr>Comic Sans MS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Utilisateur de la version d'évaluation de Office 2004</dc:creator>
  <cp:lastModifiedBy>Attrait.Klervi</cp:lastModifiedBy>
  <cp:revision>167</cp:revision>
  <dcterms:created xsi:type="dcterms:W3CDTF">2020-12-28T16:28:56Z</dcterms:created>
  <dcterms:modified xsi:type="dcterms:W3CDTF">2022-04-25T12:01:39Z</dcterms:modified>
</cp:coreProperties>
</file>