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05" r:id="rId2"/>
    <p:sldId id="312" r:id="rId3"/>
    <p:sldId id="313" r:id="rId4"/>
    <p:sldId id="316" r:id="rId5"/>
    <p:sldId id="319" r:id="rId6"/>
    <p:sldId id="315" r:id="rId7"/>
    <p:sldId id="317" r:id="rId8"/>
    <p:sldId id="320" r:id="rId9"/>
    <p:sldId id="321" r:id="rId10"/>
    <p:sldId id="314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Renon.Flore" initials="R" lastIdx="1" clrIdx="1">
    <p:extLst>
      <p:ext uri="{19B8F6BF-5375-455C-9EA6-DF929625EA0E}">
        <p15:presenceInfo xmlns:p15="http://schemas.microsoft.com/office/powerpoint/2012/main" userId="S-1-5-21-737544064-3160098397-222450227-22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00B0F0"/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10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7A5ED7A9-F8D3-41F5-985F-8BEAF375FAFF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614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969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68B21FA-F115-478A-8CF5-F618E10F168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819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578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391571A-2239-467F-94E9-42CF89F4524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1024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19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8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95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F8EFC3D4-89FE-412D-8F45-DB8435C19F2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9</a:t>
            </a:fld>
            <a:endParaRPr lang="fr-FR" altLang="fr-FR" smtClean="0"/>
          </a:p>
        </p:txBody>
      </p:sp>
      <p:sp>
        <p:nvSpPr>
          <p:cNvPr id="1229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1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30075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295" y="157384"/>
            <a:ext cx="1521818" cy="2160000"/>
          </a:xfrm>
          <a:prstGeom prst="rect">
            <a:avLst/>
          </a:prstGeom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680397" y="4277889"/>
            <a:ext cx="5776856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 avec					</a:t>
            </a:r>
          </a:p>
        </p:txBody>
      </p:sp>
      <p:pic>
        <p:nvPicPr>
          <p:cNvPr id="10" name="Image 9" descr="Mathado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55" y="4081610"/>
            <a:ext cx="1738276" cy="77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263" y="2471051"/>
            <a:ext cx="8384191" cy="3916109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3431409" y="485554"/>
            <a:ext cx="4349888" cy="2539658"/>
            <a:chOff x="3431409" y="485554"/>
            <a:chExt cx="4349888" cy="2539658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31540" y="709916"/>
              <a:ext cx="2823817" cy="730318"/>
            </a:xfrm>
            <a:prstGeom prst="wedgeRectCallout">
              <a:avLst>
                <a:gd name="adj1" fmla="val -60844"/>
                <a:gd name="adj2" fmla="val 8300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4957480" y="737156"/>
              <a:ext cx="28238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  <a:b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?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31409" y="485554"/>
              <a:ext cx="1500131" cy="2539658"/>
            </a:xfrm>
            <a:prstGeom prst="rect">
              <a:avLst/>
            </a:prstGeom>
          </p:spPr>
        </p:pic>
      </p:grpSp>
      <p:sp>
        <p:nvSpPr>
          <p:cNvPr id="13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33"/>
          <a:stretch/>
        </p:blipFill>
        <p:spPr>
          <a:xfrm>
            <a:off x="390519" y="1060939"/>
            <a:ext cx="8356611" cy="3899673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51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25400" y="4318342"/>
            <a:ext cx="4876692" cy="2539658"/>
            <a:chOff x="25400" y="4318342"/>
            <a:chExt cx="4876692" cy="2539658"/>
          </a:xfrm>
        </p:grpSpPr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819514" y="5218743"/>
              <a:ext cx="3022600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faire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toutes les opérations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!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1860442" y="5136009"/>
              <a:ext cx="3041650" cy="1114425"/>
            </a:xfrm>
            <a:prstGeom prst="wedgeRectCallout">
              <a:avLst>
                <a:gd name="adj1" fmla="val -61249"/>
                <a:gd name="adj2" fmla="val -3885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400" y="4318342"/>
              <a:ext cx="1500131" cy="2539658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5510184" y="4060634"/>
            <a:ext cx="3283647" cy="2652903"/>
            <a:chOff x="5510184" y="4060634"/>
            <a:chExt cx="3283647" cy="2652903"/>
          </a:xfrm>
        </p:grpSpPr>
        <p:sp>
          <p:nvSpPr>
            <p:cNvPr id="5134" name="Rectangle 1"/>
            <p:cNvSpPr>
              <a:spLocks noChangeArrowheads="1"/>
            </p:cNvSpPr>
            <p:nvPr/>
          </p:nvSpPr>
          <p:spPr bwMode="auto">
            <a:xfrm>
              <a:off x="5510184" y="5120613"/>
              <a:ext cx="1761021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-</a:t>
              </a:r>
              <a:endParaRPr lang="fr-FR" altLang="fr-FR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</a:t>
              </a:r>
              <a:r>
                <a:rPr lang="fr-FR" altLang="fr-FR" b="1" dirty="0" smtClean="0">
                  <a:solidFill>
                    <a:srgbClr val="00B0F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10184" y="5136009"/>
              <a:ext cx="1761022" cy="1114425"/>
            </a:xfrm>
            <a:prstGeom prst="wedgeRectCallout">
              <a:avLst>
                <a:gd name="adj1" fmla="val 69241"/>
                <a:gd name="adj2" fmla="val -40564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06610" y="4060634"/>
              <a:ext cx="1387221" cy="2652903"/>
            </a:xfrm>
            <a:prstGeom prst="rect">
              <a:avLst/>
            </a:prstGeom>
          </p:spPr>
        </p:pic>
      </p:grp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16" name="Rectangle à coins arrondis 25"/>
          <p:cNvSpPr/>
          <p:nvPr/>
        </p:nvSpPr>
        <p:spPr bwMode="auto">
          <a:xfrm>
            <a:off x="196209" y="5423211"/>
            <a:ext cx="2652147" cy="741363"/>
          </a:xfrm>
          <a:prstGeom prst="wedgeRectCallout">
            <a:avLst>
              <a:gd name="adj1" fmla="val 46642"/>
              <a:gd name="adj2" fmla="val -77034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2530" y="5497472"/>
            <a:ext cx="265214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 n’es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 obligé d’utiliser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33"/>
          <a:stretch/>
        </p:blipFill>
        <p:spPr>
          <a:xfrm>
            <a:off x="390519" y="1060939"/>
            <a:ext cx="8356611" cy="3899673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4128218" y="4374627"/>
            <a:ext cx="4799304" cy="2539658"/>
            <a:chOff x="4128218" y="4374627"/>
            <a:chExt cx="4799304" cy="2539658"/>
          </a:xfrm>
        </p:grpSpPr>
        <p:grpSp>
          <p:nvGrpSpPr>
            <p:cNvPr id="7181" name="Groupe 3"/>
            <p:cNvGrpSpPr>
              <a:grpSpLocks/>
            </p:cNvGrpSpPr>
            <p:nvPr/>
          </p:nvGrpSpPr>
          <p:grpSpPr bwMode="auto">
            <a:xfrm>
              <a:off x="5844597" y="5117618"/>
              <a:ext cx="3082925" cy="1352550"/>
              <a:chOff x="4020372" y="4511185"/>
              <a:chExt cx="3083072" cy="135224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20389" y="4511185"/>
                <a:ext cx="2983055" cy="1352245"/>
              </a:xfrm>
              <a:prstGeom prst="wedgeRectCallout">
                <a:avLst>
                  <a:gd name="adj1" fmla="val -65023"/>
                  <a:gd name="adj2" fmla="val -49600"/>
                </a:avLst>
              </a:prstGeom>
              <a:solidFill>
                <a:schemeClr val="bg1"/>
              </a:solidFill>
              <a:ln w="19050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3" name="Rectangle 1"/>
              <p:cNvSpPr>
                <a:spLocks noChangeArrowheads="1"/>
              </p:cNvSpPr>
              <p:nvPr/>
            </p:nvSpPr>
            <p:spPr bwMode="auto">
              <a:xfrm>
                <a:off x="4020372" y="4566735"/>
                <a:ext cx="2983054" cy="1199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altLang="fr-FR" sz="18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Mais tu ne peux </a:t>
                </a:r>
                <a:r>
                  <a:rPr lang="fr-FR" altLang="fr-FR" sz="1800" b="1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pas utiliser un dé plusieurs fois dans une même solution</a:t>
                </a:r>
                <a:r>
                  <a:rPr lang="fr-FR" altLang="fr-FR" sz="18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.</a:t>
                </a:r>
              </a:p>
            </p:txBody>
          </p:sp>
        </p:grp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28218" y="4374627"/>
              <a:ext cx="1500131" cy="2539658"/>
            </a:xfrm>
            <a:prstGeom prst="rect">
              <a:avLst/>
            </a:prstGeom>
          </p:spPr>
        </p:pic>
      </p:grpSp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997" y="4258373"/>
            <a:ext cx="1387221" cy="2652903"/>
          </a:xfrm>
          <a:prstGeom prst="rect">
            <a:avLst/>
          </a:prstGeom>
        </p:spPr>
      </p:pic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33"/>
          <a:stretch/>
        </p:blipFill>
        <p:spPr>
          <a:xfrm>
            <a:off x="390519" y="1060939"/>
            <a:ext cx="8356611" cy="389967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9394"/>
          <a:stretch/>
        </p:blipFill>
        <p:spPr>
          <a:xfrm flipH="1">
            <a:off x="25400" y="4345968"/>
            <a:ext cx="1387221" cy="1077243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sp>
        <p:nvSpPr>
          <p:cNvPr id="16" name="Rectangle à coins arrondis 25"/>
          <p:cNvSpPr/>
          <p:nvPr/>
        </p:nvSpPr>
        <p:spPr bwMode="auto">
          <a:xfrm>
            <a:off x="196210" y="5423211"/>
            <a:ext cx="4272448" cy="1230252"/>
          </a:xfrm>
          <a:prstGeom prst="wedgeRectCallout">
            <a:avLst>
              <a:gd name="adj1" fmla="val -36036"/>
              <a:gd name="adj2" fmla="val -68324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9858" y="5497472"/>
            <a:ext cx="4191510" cy="11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Trouve des solutions en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étapes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calcul, 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donc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utilise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trois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nombres 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deux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opérations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fr-FR" altLang="fr-FR" sz="2800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1927" y="4019892"/>
            <a:ext cx="1500131" cy="2539658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4696487" y="4891186"/>
            <a:ext cx="4337527" cy="1668364"/>
            <a:chOff x="2725325" y="4741940"/>
            <a:chExt cx="4337527" cy="1668364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725325" y="4741940"/>
              <a:ext cx="4337527" cy="1668364"/>
            </a:xfrm>
            <a:prstGeom prst="wedgeRectCallout">
              <a:avLst>
                <a:gd name="adj1" fmla="val -8041"/>
                <a:gd name="adj2" fmla="val -60032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2930688" y="4790348"/>
              <a:ext cx="4063063" cy="155427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 mais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aussi en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étapes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 calcul, donc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avec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nombres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</a:t>
              </a:r>
              <a:r>
                <a:rPr lang="fr-FR" altLang="fr-FR" sz="1800" b="1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trois opérations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Essaye même en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quatre étapes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 calcul.</a:t>
              </a:r>
              <a:endPara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2710902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33"/>
          <a:stretch/>
        </p:blipFill>
        <p:spPr>
          <a:xfrm>
            <a:off x="390519" y="1060939"/>
            <a:ext cx="8356611" cy="3899673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932348" y="3980847"/>
            <a:ext cx="6408251" cy="2578703"/>
            <a:chOff x="932348" y="3980847"/>
            <a:chExt cx="6408251" cy="2578703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" b="54259"/>
            <a:stretch/>
          </p:blipFill>
          <p:spPr>
            <a:xfrm flipH="1">
              <a:off x="5397596" y="3980847"/>
              <a:ext cx="1387221" cy="1213453"/>
            </a:xfrm>
            <a:prstGeom prst="rect">
              <a:avLst/>
            </a:prstGeom>
          </p:spPr>
        </p:pic>
        <p:sp>
          <p:nvSpPr>
            <p:cNvPr id="16" name="Rectangle à coins arrondis 25"/>
            <p:cNvSpPr/>
            <p:nvPr/>
          </p:nvSpPr>
          <p:spPr bwMode="auto">
            <a:xfrm>
              <a:off x="932348" y="5193113"/>
              <a:ext cx="6408251" cy="1249958"/>
            </a:xfrm>
            <a:prstGeom prst="wedgeRectCallout">
              <a:avLst>
                <a:gd name="adj1" fmla="val 17367"/>
                <a:gd name="adj2" fmla="val -79110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932348" y="5193113"/>
              <a:ext cx="6408251" cy="1366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Utilise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tous les dés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fr-FR" altLang="fr-FR" sz="2800" dirty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Ton calcul doit enchaîner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addition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soustraction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multiplication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et une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division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717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84686" y="394801"/>
            <a:ext cx="1500131" cy="253965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4679654" y="1889203"/>
            <a:ext cx="4356409" cy="1859143"/>
          </a:xfrm>
          <a:prstGeom prst="wedgeRectCallout">
            <a:avLst>
              <a:gd name="adj1" fmla="val -18894"/>
              <a:gd name="adj2" fmla="val -63216"/>
            </a:avLst>
          </a:prstGeom>
          <a:solidFill>
            <a:schemeClr val="bg1"/>
          </a:solidFill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751216" y="2058750"/>
            <a:ext cx="4284848" cy="155427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Quand tu te sens prêt(e),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tente le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fabrique un calcul en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quatre étapes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avec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chacun </a:t>
            </a:r>
            <a:r>
              <a:rPr lang="fr-FR" altLang="fr-FR" sz="1800" b="1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 opérateurs</a:t>
            </a:r>
            <a:r>
              <a:rPr lang="fr-FR" altLang="fr-FR" sz="18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cinq nombres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402486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33"/>
          <a:stretch/>
        </p:blipFill>
        <p:spPr>
          <a:xfrm>
            <a:off x="390519" y="2656828"/>
            <a:ext cx="8356611" cy="3899673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grpSp>
        <p:nvGrpSpPr>
          <p:cNvPr id="9224" name="Groupe 2"/>
          <p:cNvGrpSpPr>
            <a:grpSpLocks/>
          </p:cNvGrpSpPr>
          <p:nvPr/>
        </p:nvGrpSpPr>
        <p:grpSpPr bwMode="auto">
          <a:xfrm>
            <a:off x="544513" y="1711325"/>
            <a:ext cx="2638425" cy="841375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155"/>
              <a:ext cx="2637128" cy="829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58561"/>
                <a:gd name="adj2" fmla="val -3691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pic>
        <p:nvPicPr>
          <p:cNvPr id="9226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5022850" y="1408583"/>
            <a:ext cx="3513138" cy="3805646"/>
            <a:chOff x="5022850" y="1408583"/>
            <a:chExt cx="3513138" cy="380564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5207000" y="1408583"/>
              <a:ext cx="3328988" cy="952500"/>
            </a:xfrm>
            <a:prstGeom prst="wedgeRectCallout">
              <a:avLst>
                <a:gd name="adj1" fmla="val -28744"/>
                <a:gd name="adj2" fmla="val 83423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5207000" y="1432218"/>
              <a:ext cx="3328988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22850" y="2674571"/>
              <a:ext cx="1500131" cy="2539658"/>
            </a:xfrm>
            <a:prstGeom prst="rect">
              <a:avLst/>
            </a:prstGeom>
          </p:spPr>
        </p:pic>
      </p:grpSp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6102" y="579813"/>
            <a:ext cx="1387221" cy="2652903"/>
          </a:xfrm>
          <a:prstGeom prst="rect">
            <a:avLst/>
          </a:prstGeom>
        </p:spPr>
      </p:pic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263" y="1087034"/>
            <a:ext cx="8384191" cy="391610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-8743" y="3866654"/>
            <a:ext cx="3882400" cy="2802254"/>
            <a:chOff x="-8743" y="3866654"/>
            <a:chExt cx="3882400" cy="280225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36305" y="5091169"/>
              <a:ext cx="3664214" cy="1577739"/>
            </a:xfrm>
            <a:prstGeom prst="wedgeRectCallout">
              <a:avLst>
                <a:gd name="adj1" fmla="val 4213"/>
                <a:gd name="adj2" fmla="val -59462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841" y="5091168"/>
              <a:ext cx="3711816" cy="92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J’ai trouvé un calcul en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étapes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EFE"/>
                </a:clrFrom>
                <a:clrTo>
                  <a:srgbClr val="FFFEFE">
                    <a:alpha val="0"/>
                  </a:srgbClr>
                </a:clrTo>
              </a:clrChange>
            </a:blip>
            <a:srcRect b="56374"/>
            <a:stretch/>
          </p:blipFill>
          <p:spPr>
            <a:xfrm flipH="1">
              <a:off x="-8743" y="3866654"/>
              <a:ext cx="1346447" cy="1218524"/>
            </a:xfrm>
            <a:prstGeom prst="rect">
              <a:avLst/>
            </a:prstGeom>
          </p:spPr>
        </p:pic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95520" y="2225040"/>
            <a:ext cx="2895600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086029" y="5447268"/>
            <a:ext cx="2636421" cy="729187"/>
            <a:chOff x="4361008" y="4854490"/>
            <a:chExt cx="2636421" cy="729187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361008" y="4854490"/>
              <a:ext cx="2636421" cy="729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	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20</a:t>
              </a: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/>
            <a:srcRect l="33534" t="64318" r="57930" b="17728"/>
            <a:stretch/>
          </p:blipFill>
          <p:spPr>
            <a:xfrm>
              <a:off x="5685747" y="4965754"/>
              <a:ext cx="551421" cy="541731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4"/>
            <a:srcRect l="41864" t="47722" r="49600" b="34324"/>
            <a:stretch/>
          </p:blipFill>
          <p:spPr>
            <a:xfrm>
              <a:off x="4745109" y="4946561"/>
              <a:ext cx="551421" cy="541731"/>
            </a:xfrm>
            <a:prstGeom prst="rect">
              <a:avLst/>
            </a:prstGeom>
          </p:spPr>
        </p:pic>
      </p:grpSp>
      <p:sp>
        <p:nvSpPr>
          <p:cNvPr id="9" name="Ellipse 8"/>
          <p:cNvSpPr/>
          <p:nvPr/>
        </p:nvSpPr>
        <p:spPr>
          <a:xfrm>
            <a:off x="3800519" y="2821021"/>
            <a:ext cx="768306" cy="1045633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105351" y="3355738"/>
            <a:ext cx="768306" cy="1045633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1738581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263" y="1087034"/>
            <a:ext cx="8384191" cy="391610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-8743" y="3866654"/>
            <a:ext cx="3882400" cy="2802254"/>
            <a:chOff x="-8743" y="3866654"/>
            <a:chExt cx="3882400" cy="280225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36305" y="5091169"/>
              <a:ext cx="3664214" cy="1577739"/>
            </a:xfrm>
            <a:prstGeom prst="wedgeRectCallout">
              <a:avLst>
                <a:gd name="adj1" fmla="val 4213"/>
                <a:gd name="adj2" fmla="val -59462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841" y="5091168"/>
              <a:ext cx="3711816" cy="92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J’ai trouvé un calcul en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étapes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EFE"/>
                </a:clrFrom>
                <a:clrTo>
                  <a:srgbClr val="FFFEFE">
                    <a:alpha val="0"/>
                  </a:srgbClr>
                </a:clrTo>
              </a:clrChange>
            </a:blip>
            <a:srcRect b="56374"/>
            <a:stretch/>
          </p:blipFill>
          <p:spPr>
            <a:xfrm flipH="1">
              <a:off x="-8743" y="3866654"/>
              <a:ext cx="1346447" cy="1218524"/>
            </a:xfrm>
            <a:prstGeom prst="rect">
              <a:avLst/>
            </a:prstGeom>
          </p:spPr>
        </p:pic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931156" y="6150978"/>
            <a:ext cx="3711816" cy="600185"/>
            <a:chOff x="4212619" y="5550793"/>
            <a:chExt cx="3711816" cy="600185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4212619" y="5618749"/>
              <a:ext cx="3711816" cy="532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puis    20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 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9748" t="63057" r="81716" b="18989"/>
            <a:stretch/>
          </p:blipFill>
          <p:spPr>
            <a:xfrm>
              <a:off x="5685747" y="5550793"/>
              <a:ext cx="551421" cy="54173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4795520" y="2225040"/>
            <a:ext cx="2895600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086029" y="5447268"/>
            <a:ext cx="2636421" cy="729187"/>
            <a:chOff x="4361008" y="4854490"/>
            <a:chExt cx="2636421" cy="729187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361008" y="4854490"/>
              <a:ext cx="2636421" cy="729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	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20</a:t>
              </a: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/>
            <a:srcRect l="33534" t="64318" r="57930" b="17728"/>
            <a:stretch/>
          </p:blipFill>
          <p:spPr>
            <a:xfrm>
              <a:off x="5685747" y="4965754"/>
              <a:ext cx="551421" cy="541731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4"/>
            <a:srcRect l="41864" t="47722" r="49600" b="34324"/>
            <a:stretch/>
          </p:blipFill>
          <p:spPr>
            <a:xfrm>
              <a:off x="4745109" y="4946561"/>
              <a:ext cx="551421" cy="541731"/>
            </a:xfrm>
            <a:prstGeom prst="rect">
              <a:avLst/>
            </a:prstGeom>
          </p:spPr>
        </p:pic>
      </p:grpSp>
      <p:sp>
        <p:nvSpPr>
          <p:cNvPr id="23" name="Ellipse 22"/>
          <p:cNvSpPr/>
          <p:nvPr/>
        </p:nvSpPr>
        <p:spPr>
          <a:xfrm>
            <a:off x="1098573" y="3447554"/>
            <a:ext cx="768306" cy="846531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800519" y="2821021"/>
            <a:ext cx="768306" cy="1045633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105351" y="3355738"/>
            <a:ext cx="768306" cy="1045633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</p:spTree>
    <p:extLst>
      <p:ext uri="{BB962C8B-B14F-4D97-AF65-F5344CB8AC3E}">
        <p14:creationId xmlns:p14="http://schemas.microsoft.com/office/powerpoint/2010/main" val="2412371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263" y="1087034"/>
            <a:ext cx="8384191" cy="3916109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-8743" y="3866654"/>
            <a:ext cx="3882400" cy="2802254"/>
            <a:chOff x="-8743" y="3866654"/>
            <a:chExt cx="3882400" cy="2802254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36305" y="5091169"/>
              <a:ext cx="3664214" cy="1577739"/>
            </a:xfrm>
            <a:prstGeom prst="wedgeRectCallout">
              <a:avLst>
                <a:gd name="adj1" fmla="val 4213"/>
                <a:gd name="adj2" fmla="val -59462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841" y="5091168"/>
              <a:ext cx="3711816" cy="92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J’ai trouvé un calcul en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étapes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: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8" name="Image 3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EFE"/>
                </a:clrFrom>
                <a:clrTo>
                  <a:srgbClr val="FFFEFE">
                    <a:alpha val="0"/>
                  </a:srgbClr>
                </a:clrTo>
              </a:clrChange>
            </a:blip>
            <a:srcRect b="56374"/>
            <a:stretch/>
          </p:blipFill>
          <p:spPr>
            <a:xfrm flipH="1">
              <a:off x="-8743" y="3866654"/>
              <a:ext cx="1346447" cy="1218524"/>
            </a:xfrm>
            <a:prstGeom prst="rect">
              <a:avLst/>
            </a:prstGeom>
          </p:spPr>
        </p:pic>
      </p:grp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88290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 COMPTE EST BON</a:t>
            </a:r>
          </a:p>
        </p:txBody>
      </p:sp>
      <p:pic>
        <p:nvPicPr>
          <p:cNvPr id="11273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1455" y="129290"/>
            <a:ext cx="844609" cy="1198800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931156" y="6150978"/>
            <a:ext cx="3711816" cy="600185"/>
            <a:chOff x="4212619" y="5550793"/>
            <a:chExt cx="3711816" cy="600185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4212619" y="5618749"/>
              <a:ext cx="3711816" cy="532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puis   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  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40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9748" t="63057" r="81716" b="18989"/>
            <a:stretch/>
          </p:blipFill>
          <p:spPr>
            <a:xfrm>
              <a:off x="5685747" y="5550793"/>
              <a:ext cx="551421" cy="541731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4795520" y="2225040"/>
            <a:ext cx="2895600" cy="375920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086029" y="5447268"/>
            <a:ext cx="2636421" cy="729187"/>
            <a:chOff x="4361008" y="4854490"/>
            <a:chExt cx="2636421" cy="729187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361008" y="4854490"/>
              <a:ext cx="2636421" cy="729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ts val="6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		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</a:t>
              </a:r>
              <a:r>
                <a:rPr lang="fr-FR" altLang="fr-FR" sz="1800" b="1" dirty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20</a:t>
              </a: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/>
            <a:srcRect l="33534" t="64318" r="57930" b="17728"/>
            <a:stretch/>
          </p:blipFill>
          <p:spPr>
            <a:xfrm>
              <a:off x="5685747" y="4965754"/>
              <a:ext cx="551421" cy="541731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4"/>
            <a:srcRect l="41864" t="47722" r="49600" b="34324"/>
            <a:stretch/>
          </p:blipFill>
          <p:spPr>
            <a:xfrm>
              <a:off x="4745109" y="4946561"/>
              <a:ext cx="551421" cy="541731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4632432" y="4186730"/>
            <a:ext cx="3893510" cy="697639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t="-1" b="39760"/>
          <a:stretch/>
        </p:blipFill>
        <p:spPr>
          <a:xfrm flipH="1">
            <a:off x="7865665" y="4237360"/>
            <a:ext cx="1496187" cy="160948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auto">
          <a:xfrm>
            <a:off x="4086794" y="5107139"/>
            <a:ext cx="4901034" cy="1468379"/>
          </a:xfrm>
          <a:prstGeom prst="wedgeRectCallout">
            <a:avLst>
              <a:gd name="adj1" fmla="val -4591"/>
              <a:gd name="adj2" fmla="val -58968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3978999" y="5519874"/>
            <a:ext cx="2456001" cy="556983"/>
            <a:chOff x="1745840" y="1515376"/>
            <a:chExt cx="2456001" cy="556983"/>
          </a:xfrm>
        </p:grpSpPr>
        <p:sp>
          <p:nvSpPr>
            <p:cNvPr id="34" name="Rectangle 1"/>
            <p:cNvSpPr>
              <a:spLocks noChangeArrowheads="1"/>
            </p:cNvSpPr>
            <p:nvPr/>
          </p:nvSpPr>
          <p:spPr bwMode="auto">
            <a:xfrm>
              <a:off x="1745840" y="1609129"/>
              <a:ext cx="2456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</a:rPr>
                <a:t>	 </a:t>
              </a:r>
              <a:r>
                <a:rPr lang="fr-FR" altLang="fr-FR" sz="1800" b="1" dirty="0" smtClean="0">
                  <a:solidFill>
                    <a:srgbClr val="00B050"/>
                  </a:solidFill>
                  <a:latin typeface="Verdana" panose="020B0604030504040204" pitchFamily="34" charset="0"/>
                </a:rPr>
                <a:t>  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</a:rPr>
                <a:t>+	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</a:rPr>
                <a:t>	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 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20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 rotWithShape="1">
            <a:blip r:embed="rId4"/>
            <a:srcRect l="41864" t="47722" r="49600" b="34324"/>
            <a:stretch/>
          </p:blipFill>
          <p:spPr>
            <a:xfrm>
              <a:off x="1910713" y="1515376"/>
              <a:ext cx="551421" cy="541731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/>
          </p:nvPicPr>
          <p:blipFill rotWithShape="1">
            <a:blip r:embed="rId4"/>
            <a:srcRect l="33534" t="64318" r="57930" b="17728"/>
            <a:stretch/>
          </p:blipFill>
          <p:spPr>
            <a:xfrm>
              <a:off x="2824997" y="1530628"/>
              <a:ext cx="551421" cy="541731"/>
            </a:xfrm>
            <a:prstGeom prst="rect">
              <a:avLst/>
            </a:prstGeom>
          </p:spPr>
        </p:pic>
      </p:grp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4106551" y="5081062"/>
            <a:ext cx="48812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</a:rPr>
              <a:t>Moi, j’ai fait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un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« coup </a:t>
            </a:r>
            <a:r>
              <a:rPr lang="fr-FR" altLang="fr-FR" sz="1800" b="1" dirty="0" err="1" smtClean="0">
                <a:solidFill>
                  <a:srgbClr val="FF0066"/>
                </a:solidFill>
                <a:latin typeface="Verdana" panose="020B0604030504040204" pitchFamily="34" charset="0"/>
              </a:rPr>
              <a:t>Mathador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 »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!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6435000" y="5552099"/>
            <a:ext cx="2707759" cy="554595"/>
            <a:chOff x="751367" y="2366624"/>
            <a:chExt cx="2707759" cy="554595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751367" y="2423271"/>
              <a:ext cx="2707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et		   </a:t>
              </a:r>
              <a:r>
                <a:rPr lang="fr-FR" altLang="fr-FR" sz="1800" b="1" dirty="0" smtClean="0">
                  <a:solidFill>
                    <a:srgbClr val="7030A0"/>
                  </a:solidFill>
                  <a:latin typeface="Verdana" panose="020B0604030504040204" pitchFamily="34" charset="0"/>
                </a:rPr>
                <a:t>-	  	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4</a:t>
              </a:r>
            </a:p>
          </p:txBody>
        </p:sp>
        <p:pic>
          <p:nvPicPr>
            <p:cNvPr id="31" name="Image 30"/>
            <p:cNvPicPr>
              <a:picLocks noChangeAspect="1"/>
            </p:cNvPicPr>
            <p:nvPr/>
          </p:nvPicPr>
          <p:blipFill rotWithShape="1">
            <a:blip r:embed="rId4"/>
            <a:srcRect l="21877" t="67595" r="69587" b="14451"/>
            <a:stretch/>
          </p:blipFill>
          <p:spPr>
            <a:xfrm>
              <a:off x="1337704" y="2366624"/>
              <a:ext cx="551421" cy="541731"/>
            </a:xfrm>
            <a:prstGeom prst="rect">
              <a:avLst/>
            </a:prstGeom>
          </p:spPr>
        </p:pic>
        <p:pic>
          <p:nvPicPr>
            <p:cNvPr id="32" name="Image 31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48" t="48688" r="89016" b="33358"/>
            <a:stretch/>
          </p:blipFill>
          <p:spPr>
            <a:xfrm>
              <a:off x="2284507" y="2379488"/>
              <a:ext cx="551421" cy="541731"/>
            </a:xfrm>
            <a:prstGeom prst="rect">
              <a:avLst/>
            </a:prstGeom>
          </p:spPr>
        </p:pic>
      </p:grpSp>
      <p:grpSp>
        <p:nvGrpSpPr>
          <p:cNvPr id="10" name="Groupe 9"/>
          <p:cNvGrpSpPr/>
          <p:nvPr/>
        </p:nvGrpSpPr>
        <p:grpSpPr>
          <a:xfrm>
            <a:off x="4084448" y="6093830"/>
            <a:ext cx="2314163" cy="541731"/>
            <a:chOff x="4022842" y="5507444"/>
            <a:chExt cx="2314163" cy="541731"/>
          </a:xfrm>
        </p:grpSpPr>
        <p:pic>
          <p:nvPicPr>
            <p:cNvPr id="33" name="Image 32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9748" t="63057" r="81716" b="18989"/>
            <a:stretch/>
          </p:blipFill>
          <p:spPr>
            <a:xfrm>
              <a:off x="5119051" y="5507444"/>
              <a:ext cx="551421" cy="541731"/>
            </a:xfrm>
            <a:prstGeom prst="rect">
              <a:avLst/>
            </a:prstGeom>
          </p:spPr>
        </p:pic>
        <p:sp>
          <p:nvSpPr>
            <p:cNvPr id="39" name="Rectangle 1"/>
            <p:cNvSpPr>
              <a:spLocks noChangeArrowheads="1"/>
            </p:cNvSpPr>
            <p:nvPr/>
          </p:nvSpPr>
          <p:spPr bwMode="auto">
            <a:xfrm>
              <a:off x="4022842" y="5583752"/>
              <a:ext cx="23141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1800"/>
                </a:spcBef>
                <a:spcAft>
                  <a:spcPts val="600"/>
                </a:spcAft>
                <a:buFontTx/>
                <a:buNone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puis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 4 </a:t>
              </a:r>
              <a:r>
                <a:rPr lang="fr-FR" altLang="fr-FR" sz="1800" b="1" dirty="0" smtClean="0">
                  <a:solidFill>
                    <a:srgbClr val="00B0F0"/>
                  </a:solidFill>
                  <a:latin typeface="Verdana" panose="020B0604030504040204" pitchFamily="34" charset="0"/>
                </a:rPr>
                <a:t>:	   </a:t>
              </a: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</a:rPr>
                <a:t> 2</a:t>
              </a:r>
              <a:endPara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6428438" y="6162335"/>
            <a:ext cx="22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20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</a:rPr>
              <a:t>x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2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</a:rPr>
              <a:t> 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</a:rPr>
              <a:t>40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3803462" y="2887304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105351" y="3546544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20166" y="3649979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90840" y="2900076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124195" y="3456483"/>
            <a:ext cx="768306" cy="84653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1"/>
          <p:cNvSpPr txBox="1">
            <a:spLocks noChangeArrowheads="1"/>
          </p:cNvSpPr>
          <p:nvPr/>
        </p:nvSpPr>
        <p:spPr bwMode="auto">
          <a:xfrm>
            <a:off x="5984161" y="6594824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CM2</a:t>
            </a:r>
          </a:p>
        </p:txBody>
      </p:sp>
      <p:sp>
        <p:nvSpPr>
          <p:cNvPr id="47" name="Ellipse 46"/>
          <p:cNvSpPr/>
          <p:nvPr/>
        </p:nvSpPr>
        <p:spPr>
          <a:xfrm>
            <a:off x="3100586" y="3548554"/>
            <a:ext cx="768306" cy="846531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>
                <a:alpha val="50196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803462" y="2897749"/>
            <a:ext cx="768306" cy="846531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>
                <a:alpha val="50196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129846" y="3649979"/>
            <a:ext cx="768306" cy="846531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>
                <a:alpha val="50196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98128" y="2906067"/>
            <a:ext cx="768306" cy="846531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>
                <a:alpha val="50196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113287" y="3445611"/>
            <a:ext cx="768306" cy="846531"/>
          </a:xfrm>
          <a:prstGeom prst="ellipse">
            <a:avLst/>
          </a:prstGeom>
          <a:solidFill>
            <a:srgbClr val="DBEEF4">
              <a:alpha val="50196"/>
            </a:srgbClr>
          </a:solidFill>
          <a:ln w="19050">
            <a:solidFill>
              <a:srgbClr val="00B0F0">
                <a:alpha val="50196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05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428</Words>
  <Application>Microsoft Office PowerPoint</Application>
  <PresentationFormat>Affichage à l'écran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149</cp:revision>
  <dcterms:created xsi:type="dcterms:W3CDTF">2020-12-29T09:51:19Z</dcterms:created>
  <dcterms:modified xsi:type="dcterms:W3CDTF">2022-03-24T11:04:15Z</dcterms:modified>
</cp:coreProperties>
</file>