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5" r:id="rId2"/>
    <p:sldId id="316" r:id="rId3"/>
    <p:sldId id="317" r:id="rId4"/>
    <p:sldId id="318" r:id="rId5"/>
    <p:sldId id="320" r:id="rId6"/>
    <p:sldId id="321" r:id="rId7"/>
    <p:sldId id="319" r:id="rId8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  <p:cmAuthor id="2" name="Renon.Flore" initials="R" lastIdx="1" clrIdx="1">
    <p:extLst>
      <p:ext uri="{19B8F6BF-5375-455C-9EA6-DF929625EA0E}">
        <p15:presenceInfo xmlns:p15="http://schemas.microsoft.com/office/powerpoint/2012/main" userId="S-1-5-21-737544064-3160098397-222450227-228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89" d="100"/>
          <a:sy n="89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8D401D6-FA9B-4C1F-B7E0-701F261F91E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14340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5730163-2709-4EBE-A086-318926D7D036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1638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2F15E0DB-4207-4FB4-9DFC-0AA909CC40C8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1843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34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574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28092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821840" y="4246052"/>
            <a:ext cx="349396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295" y="157384"/>
            <a:ext cx="1521818" cy="2160000"/>
          </a:xfrm>
          <a:prstGeom prst="rect">
            <a:avLst/>
          </a:prstGeo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010" y="1330380"/>
            <a:ext cx="8238147" cy="3564913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13318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10514" y="4318342"/>
            <a:ext cx="4771320" cy="2539658"/>
            <a:chOff x="4310514" y="4318342"/>
            <a:chExt cx="4771320" cy="2539658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10514" y="4318342"/>
              <a:ext cx="1500131" cy="2539658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694700" y="4997884"/>
              <a:ext cx="3387133" cy="1526405"/>
            </a:xfrm>
            <a:prstGeom prst="wedgeRectCallout">
              <a:avLst>
                <a:gd name="adj1" fmla="val -58210"/>
                <a:gd name="adj2" fmla="val -38659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5769168" y="5019459"/>
              <a:ext cx="3312666" cy="1391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… et qui font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28 </a:t>
              </a:r>
            </a:p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additionnes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soustrais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multiplies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ou 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divises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4523" y="4248846"/>
            <a:ext cx="3978040" cy="2652903"/>
            <a:chOff x="14523" y="4248846"/>
            <a:chExt cx="3978040" cy="2652903"/>
          </a:xfrm>
        </p:grpSpPr>
        <p:sp>
          <p:nvSpPr>
            <p:cNvPr id="26" name="Rectangle à coins arrondis 25"/>
            <p:cNvSpPr/>
            <p:nvPr/>
          </p:nvSpPr>
          <p:spPr bwMode="auto">
            <a:xfrm>
              <a:off x="1428751" y="5156197"/>
              <a:ext cx="2539999" cy="1249365"/>
            </a:xfrm>
            <a:prstGeom prst="wedgeRectCallout">
              <a:avLst>
                <a:gd name="adj1" fmla="val -60372"/>
                <a:gd name="adj2" fmla="val -33868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4523" y="4248846"/>
              <a:ext cx="1387221" cy="2652903"/>
            </a:xfrm>
            <a:prstGeom prst="rect">
              <a:avLst/>
            </a:prstGeom>
          </p:spPr>
        </p:pic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428751" y="5143612"/>
              <a:ext cx="2563812" cy="1157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Repère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ou trois nombres qui sont à côté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la grille…</a:t>
              </a: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010" y="1330380"/>
            <a:ext cx="8238147" cy="3564913"/>
          </a:xfrm>
          <a:prstGeom prst="rect">
            <a:avLst/>
          </a:prstGeom>
        </p:spPr>
      </p:pic>
      <p:pic>
        <p:nvPicPr>
          <p:cNvPr id="15365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504825" y="4100988"/>
            <a:ext cx="3802063" cy="2544287"/>
            <a:chOff x="504825" y="4100988"/>
            <a:chExt cx="3802063" cy="2544287"/>
          </a:xfrm>
        </p:grpSpPr>
        <p:grpSp>
          <p:nvGrpSpPr>
            <p:cNvPr id="15369" name="Groupe 2"/>
            <p:cNvGrpSpPr>
              <a:grpSpLocks/>
            </p:cNvGrpSpPr>
            <p:nvPr/>
          </p:nvGrpSpPr>
          <p:grpSpPr bwMode="auto">
            <a:xfrm>
              <a:off x="504825" y="5524500"/>
              <a:ext cx="3802063" cy="1120775"/>
              <a:chOff x="1897341" y="4756150"/>
              <a:chExt cx="2071409" cy="1485900"/>
            </a:xfrm>
          </p:grpSpPr>
          <p:sp>
            <p:nvSpPr>
              <p:cNvPr id="26" name="Rectangle à coins arrondis 25"/>
              <p:cNvSpPr/>
              <p:nvPr/>
            </p:nvSpPr>
            <p:spPr bwMode="auto">
              <a:xfrm>
                <a:off x="1909449" y="4756150"/>
                <a:ext cx="2059301" cy="1485900"/>
              </a:xfrm>
              <a:prstGeom prst="wedgeRectCallout">
                <a:avLst>
                  <a:gd name="adj1" fmla="val -4535"/>
                  <a:gd name="adj2" fmla="val -62135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/>
              </a:p>
            </p:txBody>
          </p:sp>
          <p:sp>
            <p:nvSpPr>
              <p:cNvPr id="5142" name="Text Box 2"/>
              <p:cNvSpPr txBox="1">
                <a:spLocks noChangeArrowheads="1"/>
              </p:cNvSpPr>
              <p:nvPr/>
            </p:nvSpPr>
            <p:spPr bwMode="auto">
              <a:xfrm>
                <a:off x="1897341" y="4846652"/>
                <a:ext cx="2071409" cy="1237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Tu peux faire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toutes les opérations que tu veux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!</a:t>
                </a:r>
              </a:p>
              <a:p>
                <a:pPr algn="ctr" eaLnBrk="1" hangingPunct="1">
                  <a:spcBef>
                    <a:spcPts val="0"/>
                  </a:spcBef>
                  <a:buNone/>
                  <a:defRPr/>
                </a:pPr>
                <a:r>
                  <a:rPr lang="fr-FR" altLang="fr-FR" sz="2800" b="1" dirty="0" smtClean="0">
                    <a:solidFill>
                      <a:schemeClr val="accent6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+</a:t>
                </a:r>
                <a:r>
                  <a:rPr lang="fr-FR" altLang="fr-FR" sz="2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 </a:t>
                </a:r>
                <a:r>
                  <a:rPr lang="fr-FR" altLang="fr-FR" sz="2800" b="1" dirty="0" smtClean="0">
                    <a:solidFill>
                      <a:srgbClr val="7030A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-</a:t>
                </a:r>
                <a:r>
                  <a:rPr lang="fr-FR" altLang="fr-FR" sz="2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 </a:t>
                </a:r>
                <a:r>
                  <a:rPr lang="fr-FR" altLang="fr-FR" sz="2800" b="1" dirty="0" smtClean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x</a:t>
                </a:r>
                <a:r>
                  <a:rPr lang="fr-FR" altLang="fr-FR" sz="2800" b="1" dirty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  <a:r>
                  <a:rPr lang="fr-FR" altLang="fr-FR" sz="2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  <a:r>
                  <a:rPr lang="fr-FR" altLang="fr-FR" sz="2800" b="1" dirty="0" smtClean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:</a:t>
                </a:r>
              </a:p>
              <a:p>
                <a:pPr algn="ctr" eaLnBrk="1" hangingPunct="1">
                  <a:spcBef>
                    <a:spcPts val="0"/>
                  </a:spcBef>
                  <a:buFontTx/>
                  <a:buNone/>
                  <a:defRPr/>
                </a:pPr>
                <a:endPara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  <a:t/>
                </a:r>
                <a:b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</a:br>
                <a:endParaRPr lang="fr-FR" altLang="fr-FR" sz="2800" dirty="0" smtClean="0">
                  <a:solidFill>
                    <a:srgbClr val="FF0066"/>
                  </a:solidFill>
                  <a:latin typeface="Comic Sans MS" panose="030F0702030302020204" pitchFamily="66" charset="0"/>
                </a:endParaRPr>
              </a:p>
            </p:txBody>
          </p:sp>
        </p:grpSp>
        <p:pic>
          <p:nvPicPr>
            <p:cNvPr id="19" name="Image 18"/>
            <p:cNvPicPr>
              <a:picLocks noChangeAspect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43949"/>
            <a:stretch/>
          </p:blipFill>
          <p:spPr>
            <a:xfrm>
              <a:off x="2193837" y="4100988"/>
              <a:ext cx="1500131" cy="1423512"/>
            </a:xfrm>
            <a:prstGeom prst="rect">
              <a:avLst/>
            </a:prstGeom>
          </p:spPr>
        </p:pic>
      </p:grpSp>
      <p:grpSp>
        <p:nvGrpSpPr>
          <p:cNvPr id="3" name="Groupe 2"/>
          <p:cNvGrpSpPr/>
          <p:nvPr/>
        </p:nvGrpSpPr>
        <p:grpSpPr>
          <a:xfrm>
            <a:off x="4625332" y="4158456"/>
            <a:ext cx="4285307" cy="2141405"/>
            <a:chOff x="4625332" y="4158456"/>
            <a:chExt cx="4285307" cy="2141405"/>
          </a:xfrm>
        </p:grpSpPr>
        <p:pic>
          <p:nvPicPr>
            <p:cNvPr id="18" name="Image 17"/>
            <p:cNvPicPr>
              <a:picLocks noChangeAspect="1"/>
            </p:cNvPicPr>
            <p:nvPr/>
          </p:nvPicPr>
          <p:blipFill rotWithShape="1"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48508"/>
            <a:stretch/>
          </p:blipFill>
          <p:spPr>
            <a:xfrm>
              <a:off x="4625332" y="4158456"/>
              <a:ext cx="1387221" cy="136604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 bwMode="auto">
            <a:xfrm>
              <a:off x="4917009" y="5520005"/>
              <a:ext cx="3993630" cy="779856"/>
            </a:xfrm>
            <a:prstGeom prst="wedgeRectCallout">
              <a:avLst>
                <a:gd name="adj1" fmla="val -36604"/>
                <a:gd name="adj2" fmla="val -89646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4917010" y="5592764"/>
              <a:ext cx="3993629" cy="606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utiliser ces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nombres dans l’ordre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!</a:t>
              </a: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20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659" y="2502206"/>
            <a:ext cx="8238147" cy="3564913"/>
          </a:xfrm>
          <a:prstGeom prst="rect">
            <a:avLst/>
          </a:prstGeom>
        </p:spPr>
      </p:pic>
      <p:pic>
        <p:nvPicPr>
          <p:cNvPr id="17413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3249613" y="202767"/>
            <a:ext cx="4338717" cy="2539658"/>
            <a:chOff x="3249613" y="202767"/>
            <a:chExt cx="4338717" cy="2539658"/>
          </a:xfrm>
        </p:grpSpPr>
        <p:grpSp>
          <p:nvGrpSpPr>
            <p:cNvPr id="17416" name="Groupe 12"/>
            <p:cNvGrpSpPr>
              <a:grpSpLocks/>
            </p:cNvGrpSpPr>
            <p:nvPr/>
          </p:nvGrpSpPr>
          <p:grpSpPr bwMode="auto">
            <a:xfrm>
              <a:off x="3249613" y="1323975"/>
              <a:ext cx="2638425" cy="839788"/>
              <a:chOff x="1808938" y="4321382"/>
              <a:chExt cx="2637128" cy="1012774"/>
            </a:xfrm>
          </p:grpSpPr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1808938" y="4369245"/>
                <a:ext cx="2637128" cy="828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Et maintenant, entraîne-toi !</a:t>
                </a:r>
                <a:endParaRPr lang="fr-FR" altLang="fr-FR" sz="2800" dirty="0" smtClean="0">
                  <a:solidFill>
                    <a:schemeClr val="accent5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6" name="Rectangle à coins arrondis 25"/>
              <p:cNvSpPr/>
              <p:nvPr/>
            </p:nvSpPr>
            <p:spPr bwMode="auto">
              <a:xfrm>
                <a:off x="1875580" y="4321382"/>
                <a:ext cx="2464175" cy="1012774"/>
              </a:xfrm>
              <a:prstGeom prst="wedgeRectCallout">
                <a:avLst>
                  <a:gd name="adj1" fmla="val 66212"/>
                  <a:gd name="adj2" fmla="val -43837"/>
                </a:avLst>
              </a:prstGeom>
              <a:noFill/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/>
              </a:p>
            </p:txBody>
          </p:sp>
        </p:grpSp>
        <p:pic>
          <p:nvPicPr>
            <p:cNvPr id="21" name="Image 20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6088199" y="202767"/>
              <a:ext cx="1500131" cy="2539658"/>
            </a:xfrm>
            <a:prstGeom prst="rect">
              <a:avLst/>
            </a:prstGeom>
          </p:spPr>
        </p:pic>
      </p:grpSp>
      <p:grpSp>
        <p:nvGrpSpPr>
          <p:cNvPr id="3" name="Groupe 2"/>
          <p:cNvGrpSpPr/>
          <p:nvPr/>
        </p:nvGrpSpPr>
        <p:grpSpPr>
          <a:xfrm>
            <a:off x="295401" y="4113257"/>
            <a:ext cx="5307465" cy="2652903"/>
            <a:chOff x="295401" y="4113257"/>
            <a:chExt cx="5307465" cy="2652903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187575" y="4338290"/>
              <a:ext cx="3409920" cy="1101419"/>
            </a:xfrm>
            <a:prstGeom prst="wedgeRectCallout">
              <a:avLst>
                <a:gd name="adj1" fmla="val -69084"/>
                <a:gd name="adj2" fmla="val -14848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2192946" y="4427334"/>
              <a:ext cx="340992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5401" y="4113257"/>
              <a:ext cx="1387221" cy="2652903"/>
            </a:xfrm>
            <a:prstGeom prst="rect">
              <a:avLst/>
            </a:prstGeom>
          </p:spPr>
        </p:pic>
      </p:grpSp>
      <p:sp>
        <p:nvSpPr>
          <p:cNvPr id="23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24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15" y="1319378"/>
            <a:ext cx="8241030" cy="3554730"/>
          </a:xfrm>
          <a:prstGeom prst="rect">
            <a:avLst/>
          </a:prstGeom>
        </p:spPr>
      </p:pic>
      <p:pic>
        <p:nvPicPr>
          <p:cNvPr id="19461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278715" y="5431478"/>
            <a:ext cx="3730088" cy="1269704"/>
          </a:xfrm>
          <a:prstGeom prst="wedgeRectCallout">
            <a:avLst>
              <a:gd name="adj1" fmla="val -973"/>
              <a:gd name="adj2" fmla="val -64876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78715" y="5456886"/>
            <a:ext cx="4205972" cy="79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25  puis  25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</a:t>
            </a:r>
          </a:p>
        </p:txBody>
      </p:sp>
      <p:pic>
        <p:nvPicPr>
          <p:cNvPr id="1946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3758" y="2693581"/>
            <a:ext cx="27077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1181016" y="4186793"/>
            <a:ext cx="27077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b="62915"/>
          <a:stretch/>
        </p:blipFill>
        <p:spPr>
          <a:xfrm flipH="1">
            <a:off x="2143761" y="4386761"/>
            <a:ext cx="1346447" cy="1035844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 rot="2783734">
            <a:off x="7615433" y="2888274"/>
            <a:ext cx="300014" cy="137186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 rot="5400000">
            <a:off x="6647742" y="2156884"/>
            <a:ext cx="300014" cy="907312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78715" y="6303960"/>
            <a:ext cx="4205972" cy="38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7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56  puis  56 </a:t>
            </a:r>
            <a:r>
              <a:rPr lang="fr-FR" altLang="fr-FR" sz="18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  <p:extLst>
      <p:ext uri="{BB962C8B-B14F-4D97-AF65-F5344CB8AC3E}">
        <p14:creationId xmlns:p14="http://schemas.microsoft.com/office/powerpoint/2010/main" val="4166051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7" grpId="0" animBg="1"/>
      <p:bldP spid="22" grpId="0" animBg="1"/>
      <p:bldP spid="8" grpId="0" animBg="1"/>
      <p:bldP spid="2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15" y="1319378"/>
            <a:ext cx="8241030" cy="3554730"/>
          </a:xfrm>
          <a:prstGeom prst="rect">
            <a:avLst/>
          </a:prstGeom>
        </p:spPr>
      </p:pic>
      <p:pic>
        <p:nvPicPr>
          <p:cNvPr id="19461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278715" y="5431478"/>
            <a:ext cx="3730088" cy="1269704"/>
          </a:xfrm>
          <a:prstGeom prst="wedgeRectCallout">
            <a:avLst>
              <a:gd name="adj1" fmla="val -973"/>
              <a:gd name="adj2" fmla="val -64876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78715" y="5456886"/>
            <a:ext cx="4205972" cy="1176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25  puis  25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7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56  puis  56 </a:t>
            </a:r>
            <a:r>
              <a:rPr lang="fr-FR" altLang="fr-FR" sz="18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946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791075" y="4189572"/>
            <a:ext cx="3818731" cy="2357278"/>
            <a:chOff x="4791075" y="4189572"/>
            <a:chExt cx="3818731" cy="2357278"/>
          </a:xfrm>
        </p:grpSpPr>
        <p:sp>
          <p:nvSpPr>
            <p:cNvPr id="29" name="Rectangle 28"/>
            <p:cNvSpPr/>
            <p:nvPr/>
          </p:nvSpPr>
          <p:spPr>
            <a:xfrm>
              <a:off x="4791075" y="5289846"/>
              <a:ext cx="3400380" cy="1257004"/>
            </a:xfrm>
            <a:prstGeom prst="wedgeRectCallout">
              <a:avLst>
                <a:gd name="adj1" fmla="val 160"/>
                <a:gd name="adj2" fmla="val -66340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816049" y="5289846"/>
              <a:ext cx="3793757" cy="800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moi, j’ai trouvé :</a:t>
              </a:r>
              <a:endParaRPr lang="fr-FR" altLang="fr-FR" sz="24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7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4 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28</a:t>
              </a:r>
              <a:endPara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4" name="Image 3"/>
            <p:cNvPicPr>
              <a:picLocks noChangeAspect="1"/>
            </p:cNvPicPr>
            <p:nvPr/>
          </p:nvPicPr>
          <p:blipFill rotWithShape="1">
            <a:blip r:embed="rId8">
              <a:clrChange>
                <a:clrFrom>
                  <a:srgbClr val="FFFEFE"/>
                </a:clrFrom>
                <a:clrTo>
                  <a:srgbClr val="FFFEFE">
                    <a:alpha val="0"/>
                  </a:srgbClr>
                </a:clrTo>
              </a:clrChange>
            </a:blip>
            <a:srcRect l="-474" t="-1326" r="474" b="60144"/>
            <a:stretch/>
          </p:blipFill>
          <p:spPr>
            <a:xfrm>
              <a:off x="4791075" y="4189572"/>
              <a:ext cx="1496187" cy="1100274"/>
            </a:xfrm>
            <a:prstGeom prst="rect">
              <a:avLst/>
            </a:prstGeom>
          </p:spPr>
        </p:pic>
      </p:grpSp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81016" y="2300043"/>
            <a:ext cx="555635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81015" y="3806322"/>
            <a:ext cx="2469497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 rot="5400000">
            <a:off x="6481165" y="3602776"/>
            <a:ext cx="300014" cy="57415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 rot="5400000">
            <a:off x="6963413" y="3756102"/>
            <a:ext cx="300014" cy="907312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 rot="5400000">
            <a:off x="6647742" y="2156884"/>
            <a:ext cx="300014" cy="907312"/>
          </a:xfrm>
          <a:prstGeom prst="ellipse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 rot="2783734">
            <a:off x="7615433" y="2888274"/>
            <a:ext cx="300014" cy="1371864"/>
          </a:xfrm>
          <a:prstGeom prst="ellipse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1183758" y="2693581"/>
            <a:ext cx="2707758" cy="318977"/>
          </a:xfrm>
          <a:prstGeom prst="rect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1181016" y="4186793"/>
            <a:ext cx="2707758" cy="318977"/>
          </a:xfrm>
          <a:prstGeom prst="rect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4791075" y="6170937"/>
            <a:ext cx="37937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b="62915"/>
          <a:stretch/>
        </p:blipFill>
        <p:spPr>
          <a:xfrm flipH="1">
            <a:off x="2143761" y="4386761"/>
            <a:ext cx="1346447" cy="1035844"/>
          </a:xfrm>
          <a:prstGeom prst="rect">
            <a:avLst/>
          </a:prstGeom>
        </p:spPr>
      </p:pic>
      <p:sp>
        <p:nvSpPr>
          <p:cNvPr id="33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  <p:extLst>
      <p:ext uri="{BB962C8B-B14F-4D97-AF65-F5344CB8AC3E}">
        <p14:creationId xmlns:p14="http://schemas.microsoft.com/office/powerpoint/2010/main" val="33698610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15" y="1319378"/>
            <a:ext cx="8241030" cy="3554730"/>
          </a:xfrm>
          <a:prstGeom prst="rect">
            <a:avLst/>
          </a:prstGeom>
        </p:spPr>
      </p:pic>
      <p:pic>
        <p:nvPicPr>
          <p:cNvPr id="19461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1376542" y="4060535"/>
            <a:ext cx="4692618" cy="2652903"/>
            <a:chOff x="1376542" y="4060535"/>
            <a:chExt cx="4692618" cy="2652903"/>
          </a:xfrm>
        </p:grpSpPr>
        <p:sp>
          <p:nvSpPr>
            <p:cNvPr id="10" name="Rectangle 9"/>
            <p:cNvSpPr/>
            <p:nvPr/>
          </p:nvSpPr>
          <p:spPr bwMode="auto">
            <a:xfrm>
              <a:off x="1733383" y="5199533"/>
              <a:ext cx="2766831" cy="697443"/>
            </a:xfrm>
            <a:prstGeom prst="wedgeRectCallout">
              <a:avLst>
                <a:gd name="adj1" fmla="val 62953"/>
                <a:gd name="adj2" fmla="val -53831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1376542" y="5207655"/>
              <a:ext cx="340992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?</a:t>
              </a:r>
            </a:p>
          </p:txBody>
        </p:sp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681939" y="4060535"/>
              <a:ext cx="1387221" cy="2652903"/>
            </a:xfrm>
            <a:prstGeom prst="rect">
              <a:avLst/>
            </a:prstGeom>
          </p:spPr>
        </p:pic>
      </p:grpSp>
      <p:sp>
        <p:nvSpPr>
          <p:cNvPr id="13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2904</TotalTime>
  <Words>272</Words>
  <Application>Microsoft Office PowerPoint</Application>
  <PresentationFormat>Affichage à l'écran (4:3)</PresentationFormat>
  <Paragraphs>52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141</cp:revision>
  <dcterms:created xsi:type="dcterms:W3CDTF">2020-12-29T09:51:19Z</dcterms:created>
  <dcterms:modified xsi:type="dcterms:W3CDTF">2022-03-24T11:02:20Z</dcterms:modified>
</cp:coreProperties>
</file>