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309" r:id="rId2"/>
    <p:sldId id="328" r:id="rId3"/>
    <p:sldId id="364" r:id="rId4"/>
    <p:sldId id="332" r:id="rId5"/>
    <p:sldId id="350" r:id="rId6"/>
    <p:sldId id="358" r:id="rId7"/>
    <p:sldId id="312" r:id="rId8"/>
    <p:sldId id="365" r:id="rId9"/>
    <p:sldId id="360" r:id="rId10"/>
    <p:sldId id="352" r:id="rId11"/>
    <p:sldId id="339" r:id="rId12"/>
    <p:sldId id="366" r:id="rId13"/>
    <p:sldId id="355" r:id="rId14"/>
    <p:sldId id="363" r:id="rId15"/>
    <p:sldId id="356" r:id="rId16"/>
    <p:sldId id="342" r:id="rId17"/>
    <p:sldId id="367" r:id="rId18"/>
    <p:sldId id="357" r:id="rId19"/>
    <p:sldId id="362" r:id="rId20"/>
    <p:sldId id="359" r:id="rId21"/>
  </p:sldIdLst>
  <p:sldSz cx="9144000" cy="6858000" type="screen4x3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67">
          <p15:clr>
            <a:srgbClr val="A4A3A4"/>
          </p15:clr>
        </p15:guide>
        <p15:guide id="2" pos="499">
          <p15:clr>
            <a:srgbClr val="A4A3A4"/>
          </p15:clr>
        </p15:guide>
        <p15:guide id="3" orient="horz" pos="1412">
          <p15:clr>
            <a:srgbClr val="A4A3A4"/>
          </p15:clr>
        </p15:guide>
        <p15:guide id="4" orient="horz" pos="422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008B"/>
    <a:srgbClr val="FF0066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80" autoAdjust="0"/>
    <p:restoredTop sz="94660"/>
  </p:normalViewPr>
  <p:slideViewPr>
    <p:cSldViewPr snapToGrid="0" snapToObjects="1" showGuides="1">
      <p:cViewPr varScale="1">
        <p:scale>
          <a:sx n="107" d="100"/>
          <a:sy n="107" d="100"/>
        </p:scale>
        <p:origin x="1277" y="86"/>
      </p:cViewPr>
      <p:guideLst>
        <p:guide orient="horz" pos="3067"/>
        <p:guide pos="499"/>
        <p:guide orient="horz" pos="1412"/>
        <p:guide orient="horz" pos="4224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5855528-BADE-4424-94C1-A84DC24B75B1}" type="datetime1">
              <a:rPr lang="fr-FR" altLang="fr-FR"/>
              <a:pPr>
                <a:defRPr/>
              </a:pPr>
              <a:t>08/06/2022</a:t>
            </a:fld>
            <a:endParaRPr lang="fr-FR" alt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 smtClean="0"/>
              <a:t>Cliquez pour modifier les styles du texte du masque</a:t>
            </a:r>
          </a:p>
          <a:p>
            <a:pPr lvl="1"/>
            <a:r>
              <a:rPr lang="fr-FR" altLang="fr-FR" noProof="0" smtClean="0"/>
              <a:t>Deuxième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B2559BE-AFF1-4B6F-A31F-5171A78B452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10806A2-447E-4175-8D9B-C6F3F0AC965F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 smtClean="0"/>
          </a:p>
        </p:txBody>
      </p:sp>
      <p:sp>
        <p:nvSpPr>
          <p:cNvPr id="4099" name="Text Box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/>
          <p:cNvSpPr>
            <a:spLocks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25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97227385-DB68-4F8E-8C6D-B9E30E53F47A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10</a:t>
            </a:fld>
            <a:endParaRPr lang="fr-FR" altLang="fr-FR" smtClean="0"/>
          </a:p>
        </p:txBody>
      </p:sp>
      <p:sp>
        <p:nvSpPr>
          <p:cNvPr id="22532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6190F38D-218E-4F75-98E1-B1863BE1E0A0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11</a:t>
            </a:fld>
            <a:endParaRPr lang="fr-FR" altLang="fr-FR" smtClean="0"/>
          </a:p>
        </p:txBody>
      </p:sp>
      <p:sp>
        <p:nvSpPr>
          <p:cNvPr id="24580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66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7E4AF1A2-F751-41DB-B5C4-B82B82B223F9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12</a:t>
            </a:fld>
            <a:endParaRPr lang="fr-FR" altLang="fr-FR" smtClean="0"/>
          </a:p>
        </p:txBody>
      </p:sp>
      <p:sp>
        <p:nvSpPr>
          <p:cNvPr id="2662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FDEC1C4-4F2F-4F44-9B23-AA068E0CA67C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13</a:t>
            </a:fld>
            <a:endParaRPr lang="fr-FR" altLang="fr-FR" smtClean="0"/>
          </a:p>
        </p:txBody>
      </p:sp>
      <p:sp>
        <p:nvSpPr>
          <p:cNvPr id="28676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307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BC93EF0A-15E6-44B5-BCC7-62DE1E00478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14</a:t>
            </a:fld>
            <a:endParaRPr lang="fr-FR" altLang="fr-FR" smtClean="0"/>
          </a:p>
        </p:txBody>
      </p:sp>
      <p:sp>
        <p:nvSpPr>
          <p:cNvPr id="30724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327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3DA9FAB6-E4A1-4767-A9A9-5A06B20FC0A4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15</a:t>
            </a:fld>
            <a:endParaRPr lang="fr-FR" altLang="fr-FR" smtClean="0"/>
          </a:p>
        </p:txBody>
      </p:sp>
      <p:sp>
        <p:nvSpPr>
          <p:cNvPr id="32772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3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348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B47406B5-5ED1-4A37-9134-A8869FE28CA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16</a:t>
            </a:fld>
            <a:endParaRPr lang="fr-FR" altLang="fr-FR" smtClean="0"/>
          </a:p>
        </p:txBody>
      </p:sp>
      <p:sp>
        <p:nvSpPr>
          <p:cNvPr id="34820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368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4E01D84A-2FF4-4480-9189-D6A9EEC4756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17</a:t>
            </a:fld>
            <a:endParaRPr lang="fr-FR" altLang="fr-FR" smtClean="0"/>
          </a:p>
        </p:txBody>
      </p:sp>
      <p:sp>
        <p:nvSpPr>
          <p:cNvPr id="3686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389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7BD8B0C6-6A1E-4F63-B750-F4F1BE59EDCC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18</a:t>
            </a:fld>
            <a:endParaRPr lang="fr-FR" altLang="fr-FR" smtClean="0"/>
          </a:p>
        </p:txBody>
      </p:sp>
      <p:sp>
        <p:nvSpPr>
          <p:cNvPr id="38916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409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C6EF706B-F147-4B4A-886B-262404F23E59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19</a:t>
            </a:fld>
            <a:endParaRPr lang="fr-FR" altLang="fr-FR" smtClean="0"/>
          </a:p>
        </p:txBody>
      </p:sp>
      <p:sp>
        <p:nvSpPr>
          <p:cNvPr id="40964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5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61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922651F-E5C4-411C-BD7B-88ABBF895E3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</a:t>
            </a:fld>
            <a:endParaRPr lang="fr-FR" altLang="fr-FR" smtClean="0"/>
          </a:p>
        </p:txBody>
      </p:sp>
      <p:sp>
        <p:nvSpPr>
          <p:cNvPr id="614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CF2C59D2-C69E-4C2B-9828-AAD825AB30BF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20</a:t>
            </a:fld>
            <a:endParaRPr lang="fr-FR" altLang="fr-FR" smtClean="0"/>
          </a:p>
        </p:txBody>
      </p:sp>
      <p:sp>
        <p:nvSpPr>
          <p:cNvPr id="43012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853EF54-8EF8-428D-ADAD-5FABB4DF0F1F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</a:t>
            </a:fld>
            <a:endParaRPr lang="fr-FR" altLang="fr-FR" smtClean="0"/>
          </a:p>
        </p:txBody>
      </p:sp>
      <p:sp>
        <p:nvSpPr>
          <p:cNvPr id="8196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02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BE882300-131C-40F3-B9BD-2030D542DD2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4</a:t>
            </a:fld>
            <a:endParaRPr lang="fr-FR" altLang="fr-FR" smtClean="0"/>
          </a:p>
        </p:txBody>
      </p:sp>
      <p:sp>
        <p:nvSpPr>
          <p:cNvPr id="10244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33CE8AFD-BFC9-4445-8A0E-B3D3D5B7282F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5</a:t>
            </a:fld>
            <a:endParaRPr lang="fr-FR" altLang="fr-FR" smtClean="0"/>
          </a:p>
        </p:txBody>
      </p:sp>
      <p:sp>
        <p:nvSpPr>
          <p:cNvPr id="12292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43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3F3513AE-4F5A-4DA5-A80E-B58B7E487429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6</a:t>
            </a:fld>
            <a:endParaRPr lang="fr-FR" altLang="fr-FR" smtClean="0"/>
          </a:p>
        </p:txBody>
      </p:sp>
      <p:sp>
        <p:nvSpPr>
          <p:cNvPr id="14340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63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AC4E0202-E72D-429D-BD0F-03D1FEBD2BD7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7</a:t>
            </a:fld>
            <a:endParaRPr lang="fr-FR" altLang="fr-FR" smtClean="0"/>
          </a:p>
        </p:txBody>
      </p:sp>
      <p:sp>
        <p:nvSpPr>
          <p:cNvPr id="1638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84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4B3FD487-9F80-41FA-B2DE-DB01DBBECB87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8</a:t>
            </a:fld>
            <a:endParaRPr lang="fr-FR" altLang="fr-FR" smtClean="0"/>
          </a:p>
        </p:txBody>
      </p:sp>
      <p:sp>
        <p:nvSpPr>
          <p:cNvPr id="18436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176BFE56-91D8-4E85-AED1-85BC1216CE4F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9</a:t>
            </a:fld>
            <a:endParaRPr lang="fr-FR" altLang="fr-FR" smtClean="0"/>
          </a:p>
        </p:txBody>
      </p:sp>
      <p:sp>
        <p:nvSpPr>
          <p:cNvPr id="20484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671D3-2E19-41EA-90E6-BF8C843BFFC2}" type="datetime1">
              <a:rPr lang="fr-FR" altLang="fr-FR"/>
              <a:pPr>
                <a:defRPr/>
              </a:pPr>
              <a:t>08/06/2022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764A0-6E93-4F6F-90A7-E4D0AEAD558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96167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F5CCB-A287-48AE-B84A-199DB31B0F9D}" type="datetime1">
              <a:rPr lang="fr-FR" altLang="fr-FR"/>
              <a:pPr>
                <a:defRPr/>
              </a:pPr>
              <a:t>08/06/2022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BBA13-7CEF-4C2C-BDA5-7249B8BF49F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22209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5AE6A-B9CD-4133-9911-9BDA1720DF02}" type="datetime1">
              <a:rPr lang="fr-FR" altLang="fr-FR"/>
              <a:pPr>
                <a:defRPr/>
              </a:pPr>
              <a:t>08/06/2022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BDBCB-A1B7-48F1-8637-4928D9500A8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04916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47D73-E7DC-457B-9123-9EC0FBF838F6}" type="datetime1">
              <a:rPr lang="fr-FR" altLang="fr-FR"/>
              <a:pPr>
                <a:defRPr/>
              </a:pPr>
              <a:t>08/06/2022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1A702-6A83-4DED-81BA-33D4937C37B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80109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E9C15-E896-4876-9EA2-C7340302C5DE}" type="datetime1">
              <a:rPr lang="fr-FR" altLang="fr-FR"/>
              <a:pPr>
                <a:defRPr/>
              </a:pPr>
              <a:t>08/06/2022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A955A-AB10-41CC-8D56-43A5A5B543F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88049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EFA14-A418-432D-9B6F-B58816C4FC47}" type="datetime1">
              <a:rPr lang="fr-FR" altLang="fr-FR"/>
              <a:pPr>
                <a:defRPr/>
              </a:pPr>
              <a:t>08/06/2022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5D2D7-10C7-4AA6-8B26-341F8723F31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44872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339AA-C1C3-4083-91BE-2AE987BFFEED}" type="datetime1">
              <a:rPr lang="fr-FR" altLang="fr-FR"/>
              <a:pPr>
                <a:defRPr/>
              </a:pPr>
              <a:t>08/06/2022</a:t>
            </a:fld>
            <a:endParaRPr lang="fr-FR" alt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4FDBB-D424-46DC-93AC-C80E1B628F4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66575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5DAE7-4AB6-4272-9676-DA4620C19EAE}" type="datetime1">
              <a:rPr lang="fr-FR" altLang="fr-FR"/>
              <a:pPr>
                <a:defRPr/>
              </a:pPr>
              <a:t>08/06/2022</a:t>
            </a:fld>
            <a:endParaRPr lang="fr-FR" alt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792F5-0DFE-4BB0-A8E8-22565AA87F2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19568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8D6FF-FF21-41FA-AF17-1FF602FB70CD}" type="datetime1">
              <a:rPr lang="fr-FR" altLang="fr-FR"/>
              <a:pPr>
                <a:defRPr/>
              </a:pPr>
              <a:t>08/06/2022</a:t>
            </a:fld>
            <a:endParaRPr lang="fr-FR" alt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F2A65-E839-43CC-AA30-F97EE9C57FD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77881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E3C36-648A-42EB-B6DC-AD7B47516EF1}" type="datetime1">
              <a:rPr lang="fr-FR" altLang="fr-FR"/>
              <a:pPr>
                <a:defRPr/>
              </a:pPr>
              <a:t>08/06/2022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D9700-C140-4FB6-83A0-CF17B2103A8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20889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C190F-E872-472A-A076-9DA5AAA6EF43}" type="datetime1">
              <a:rPr lang="fr-FR" altLang="fr-FR"/>
              <a:pPr>
                <a:defRPr/>
              </a:pPr>
              <a:t>08/06/2022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27529-014D-4E90-B12D-769D9652456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53569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F82E571-55B0-4E3D-B5FE-11F3A1926C6F}" type="datetime1">
              <a:rPr lang="fr-FR" altLang="fr-FR"/>
              <a:pPr>
                <a:defRPr/>
              </a:pPr>
              <a:t>08/06/2022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7416E38-653D-49FE-AEA2-C870625A6D0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slide" Target="slide16.xml"/><Relationship Id="rId5" Type="http://schemas.openxmlformats.org/officeDocument/2006/relationships/image" Target="../media/image3.png"/><Relationship Id="rId10" Type="http://schemas.openxmlformats.org/officeDocument/2006/relationships/slide" Target="slide11.xml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12" Type="http://schemas.openxmlformats.org/officeDocument/2006/relationships/slide" Target="slide16.xml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slide" Target="slide11.xml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slide" Target="slide7.xml"/><Relationship Id="rId1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16.xml"/><Relationship Id="rId18" Type="http://schemas.openxmlformats.org/officeDocument/2006/relationships/image" Target="../media/image22.png"/><Relationship Id="rId3" Type="http://schemas.openxmlformats.org/officeDocument/2006/relationships/image" Target="../media/image8.png"/><Relationship Id="rId7" Type="http://schemas.openxmlformats.org/officeDocument/2006/relationships/image" Target="../media/image19.png"/><Relationship Id="rId12" Type="http://schemas.openxmlformats.org/officeDocument/2006/relationships/slide" Target="slide11.xml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7.png"/><Relationship Id="rId10" Type="http://schemas.openxmlformats.org/officeDocument/2006/relationships/slide" Target="slide7.xml"/><Relationship Id="rId4" Type="http://schemas.openxmlformats.org/officeDocument/2006/relationships/image" Target="../media/image1.png"/><Relationship Id="rId9" Type="http://schemas.openxmlformats.org/officeDocument/2006/relationships/image" Target="../media/image5.png"/><Relationship Id="rId1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12" Type="http://schemas.openxmlformats.org/officeDocument/2006/relationships/slide" Target="slide2.xml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slide" Target="slide16.xml"/><Relationship Id="rId5" Type="http://schemas.openxmlformats.org/officeDocument/2006/relationships/image" Target="../media/image3.png"/><Relationship Id="rId15" Type="http://schemas.openxmlformats.org/officeDocument/2006/relationships/image" Target="../media/image21.png"/><Relationship Id="rId10" Type="http://schemas.openxmlformats.org/officeDocument/2006/relationships/slide" Target="slide11.xml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16.xml"/><Relationship Id="rId18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slide" Target="slide11.xml"/><Relationship Id="rId17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image" Target="../media/image25.png"/><Relationship Id="rId15" Type="http://schemas.openxmlformats.org/officeDocument/2006/relationships/image" Target="../media/image7.png"/><Relationship Id="rId10" Type="http://schemas.openxmlformats.org/officeDocument/2006/relationships/slide" Target="slide7.xml"/><Relationship Id="rId19" Type="http://schemas.openxmlformats.org/officeDocument/2006/relationships/image" Target="../media/image22.png"/><Relationship Id="rId4" Type="http://schemas.openxmlformats.org/officeDocument/2006/relationships/image" Target="../media/image24.png"/><Relationship Id="rId9" Type="http://schemas.openxmlformats.org/officeDocument/2006/relationships/image" Target="../media/image5.png"/><Relationship Id="rId1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11.xml"/><Relationship Id="rId18" Type="http://schemas.openxmlformats.org/officeDocument/2006/relationships/image" Target="../media/image2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slide" Target="slide7.xml"/><Relationship Id="rId5" Type="http://schemas.openxmlformats.org/officeDocument/2006/relationships/image" Target="../media/image25.png"/><Relationship Id="rId15" Type="http://schemas.openxmlformats.org/officeDocument/2006/relationships/slide" Target="slide2.xml"/><Relationship Id="rId10" Type="http://schemas.openxmlformats.org/officeDocument/2006/relationships/image" Target="../media/image5.png"/><Relationship Id="rId19" Type="http://schemas.openxmlformats.org/officeDocument/2006/relationships/image" Target="../media/image23.png"/><Relationship Id="rId4" Type="http://schemas.openxmlformats.org/officeDocument/2006/relationships/image" Target="../media/image24.png"/><Relationship Id="rId9" Type="http://schemas.openxmlformats.org/officeDocument/2006/relationships/image" Target="../media/image18.png"/><Relationship Id="rId14" Type="http://schemas.openxmlformats.org/officeDocument/2006/relationships/slide" Target="slide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12" Type="http://schemas.openxmlformats.org/officeDocument/2006/relationships/slide" Target="slide2.xml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slide" Target="slide16.xml"/><Relationship Id="rId5" Type="http://schemas.openxmlformats.org/officeDocument/2006/relationships/image" Target="../media/image3.png"/><Relationship Id="rId15" Type="http://schemas.openxmlformats.org/officeDocument/2006/relationships/image" Target="../media/image2.png"/><Relationship Id="rId10" Type="http://schemas.openxmlformats.org/officeDocument/2006/relationships/slide" Target="slide11.xml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12" Type="http://schemas.openxmlformats.org/officeDocument/2006/relationships/slide" Target="slide16.xml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slide" Target="slide11.xml"/><Relationship Id="rId5" Type="http://schemas.openxmlformats.org/officeDocument/2006/relationships/image" Target="../media/image3.png"/><Relationship Id="rId15" Type="http://schemas.openxmlformats.org/officeDocument/2006/relationships/image" Target="../media/image26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slide" Target="slide7.xml"/><Relationship Id="rId1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12" Type="http://schemas.openxmlformats.org/officeDocument/2006/relationships/slide" Target="slide2.xml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slide" Target="slide16.xml"/><Relationship Id="rId5" Type="http://schemas.openxmlformats.org/officeDocument/2006/relationships/image" Target="../media/image3.png"/><Relationship Id="rId15" Type="http://schemas.openxmlformats.org/officeDocument/2006/relationships/image" Target="../media/image2.png"/><Relationship Id="rId10" Type="http://schemas.openxmlformats.org/officeDocument/2006/relationships/slide" Target="slide11.xml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2.xml"/><Relationship Id="rId18" Type="http://schemas.openxmlformats.org/officeDocument/2006/relationships/image" Target="../media/image27.png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12" Type="http://schemas.openxmlformats.org/officeDocument/2006/relationships/slide" Target="slide16.xml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slide" Target="slide11.xml"/><Relationship Id="rId5" Type="http://schemas.openxmlformats.org/officeDocument/2006/relationships/image" Target="../media/image3.png"/><Relationship Id="rId15" Type="http://schemas.openxmlformats.org/officeDocument/2006/relationships/image" Target="../media/image26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slide" Target="slide7.xml"/><Relationship Id="rId1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2.xml"/><Relationship Id="rId18" Type="http://schemas.openxmlformats.org/officeDocument/2006/relationships/image" Target="../media/image24.png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12" Type="http://schemas.openxmlformats.org/officeDocument/2006/relationships/slide" Target="slide16.xml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slide" Target="slide11.xml"/><Relationship Id="rId5" Type="http://schemas.openxmlformats.org/officeDocument/2006/relationships/image" Target="../media/image3.png"/><Relationship Id="rId15" Type="http://schemas.openxmlformats.org/officeDocument/2006/relationships/image" Target="../media/image26.png"/><Relationship Id="rId10" Type="http://schemas.openxmlformats.org/officeDocument/2006/relationships/image" Target="../media/image6.png"/><Relationship Id="rId19" Type="http://schemas.openxmlformats.org/officeDocument/2006/relationships/image" Target="../media/image25.png"/><Relationship Id="rId4" Type="http://schemas.openxmlformats.org/officeDocument/2006/relationships/image" Target="../media/image1.png"/><Relationship Id="rId9" Type="http://schemas.openxmlformats.org/officeDocument/2006/relationships/slide" Target="slide7.xml"/><Relationship Id="rId1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2.xml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slide" Target="slide16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11.xml"/><Relationship Id="rId5" Type="http://schemas.openxmlformats.org/officeDocument/2006/relationships/image" Target="../media/image8.png"/><Relationship Id="rId15" Type="http://schemas.openxmlformats.org/officeDocument/2006/relationships/image" Target="../media/image9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slide" Target="slide7.xml"/><Relationship Id="rId1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slide" Target="slide2.xml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slide" Target="slide16.xml"/><Relationship Id="rId5" Type="http://schemas.openxmlformats.org/officeDocument/2006/relationships/image" Target="../media/image3.png"/><Relationship Id="rId15" Type="http://schemas.openxmlformats.org/officeDocument/2006/relationships/image" Target="../media/image2.png"/><Relationship Id="rId10" Type="http://schemas.openxmlformats.org/officeDocument/2006/relationships/slide" Target="slide11.xml"/><Relationship Id="rId4" Type="http://schemas.openxmlformats.org/officeDocument/2006/relationships/image" Target="../media/image8.png"/><Relationship Id="rId9" Type="http://schemas.openxmlformats.org/officeDocument/2006/relationships/image" Target="../media/image6.png"/><Relationship Id="rId1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12" Type="http://schemas.openxmlformats.org/officeDocument/2006/relationships/slide" Target="slide16.xm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11.xml"/><Relationship Id="rId5" Type="http://schemas.openxmlformats.org/officeDocument/2006/relationships/image" Target="../media/image1.png"/><Relationship Id="rId15" Type="http://schemas.openxmlformats.org/officeDocument/2006/relationships/image" Target="../media/image9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slide" Target="slide7.xml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slide" Target="slide16.xml"/><Relationship Id="rId1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12" Type="http://schemas.openxmlformats.org/officeDocument/2006/relationships/slide" Target="slide11.xml"/><Relationship Id="rId1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10" Type="http://schemas.openxmlformats.org/officeDocument/2006/relationships/slide" Target="slide7.xml"/><Relationship Id="rId4" Type="http://schemas.openxmlformats.org/officeDocument/2006/relationships/image" Target="../media/image12.png"/><Relationship Id="rId9" Type="http://schemas.openxmlformats.org/officeDocument/2006/relationships/image" Target="../media/image5.png"/><Relationship Id="rId1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14.png"/><Relationship Id="rId12" Type="http://schemas.openxmlformats.org/officeDocument/2006/relationships/slide" Target="slide16.xml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slide" Target="slide11.xml"/><Relationship Id="rId5" Type="http://schemas.openxmlformats.org/officeDocument/2006/relationships/image" Target="../media/image3.png"/><Relationship Id="rId15" Type="http://schemas.openxmlformats.org/officeDocument/2006/relationships/image" Target="../media/image9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slide" Target="slide7.xml"/><Relationship Id="rId1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12" Type="http://schemas.openxmlformats.org/officeDocument/2006/relationships/slide" Target="slide2.xml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slide" Target="slide16.xml"/><Relationship Id="rId5" Type="http://schemas.openxmlformats.org/officeDocument/2006/relationships/image" Target="../media/image3.png"/><Relationship Id="rId15" Type="http://schemas.openxmlformats.org/officeDocument/2006/relationships/image" Target="../media/image2.png"/><Relationship Id="rId10" Type="http://schemas.openxmlformats.org/officeDocument/2006/relationships/slide" Target="slide11.xml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12" Type="http://schemas.openxmlformats.org/officeDocument/2006/relationships/slide" Target="slide16.xm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slide" Target="slide11.xml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slide" Target="slide7.xml"/><Relationship Id="rId1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12" Type="http://schemas.openxmlformats.org/officeDocument/2006/relationships/slide" Target="slide2.xm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slide" Target="slide16.xml"/><Relationship Id="rId5" Type="http://schemas.openxmlformats.org/officeDocument/2006/relationships/image" Target="../media/image3.png"/><Relationship Id="rId15" Type="http://schemas.openxmlformats.org/officeDocument/2006/relationships/image" Target="../media/image2.png"/><Relationship Id="rId10" Type="http://schemas.openxmlformats.org/officeDocument/2006/relationships/slide" Target="slide11.xml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12" Type="http://schemas.openxmlformats.org/officeDocument/2006/relationships/slide" Target="slide16.xml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slide" Target="slide11.xml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slide" Target="slide7.xm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513" y="3175000"/>
            <a:ext cx="5146675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3077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19113"/>
            <a:ext cx="328136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Imag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700" y="157163"/>
            <a:ext cx="1516063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Imag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3633788" y="127000"/>
            <a:ext cx="1871662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0" name="Groupe 3"/>
          <p:cNvGrpSpPr>
            <a:grpSpLocks/>
          </p:cNvGrpSpPr>
          <p:nvPr/>
        </p:nvGrpSpPr>
        <p:grpSpPr bwMode="auto">
          <a:xfrm>
            <a:off x="4605338" y="3227388"/>
            <a:ext cx="1441450" cy="293687"/>
            <a:chOff x="4322064" y="4901783"/>
            <a:chExt cx="1440840" cy="294875"/>
          </a:xfrm>
        </p:grpSpPr>
        <p:pic>
          <p:nvPicPr>
            <p:cNvPr id="3081" name="Image 1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2" name="Image 1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Image 13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908658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Image 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cover dir="d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Rectangle 2"/>
          <p:cNvSpPr txBox="1">
            <a:spLocks noChangeArrowheads="1"/>
          </p:cNvSpPr>
          <p:nvPr/>
        </p:nvSpPr>
        <p:spPr bwMode="auto">
          <a:xfrm>
            <a:off x="1382713" y="1912938"/>
            <a:ext cx="753268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02000"/>
              </a:lnSpc>
              <a:buFont typeface="Arial" panose="020B0604020202020204" pitchFamily="34" charset="0"/>
              <a:buNone/>
            </a:pPr>
            <a:r>
              <a:rPr lang="fr-FR" altLang="fr-FR" sz="2800" b="1">
                <a:solidFill>
                  <a:srgbClr val="000000"/>
                </a:solidFill>
                <a:latin typeface="Trebuchet MS" panose="020B0603020202020204" pitchFamily="34" charset="0"/>
              </a:rPr>
              <a:t>Quel nombre obtiens-tu</a:t>
            </a:r>
          </a:p>
          <a:p>
            <a:pPr eaLnBrk="1" hangingPunct="1">
              <a:lnSpc>
                <a:spcPct val="102000"/>
              </a:lnSpc>
              <a:buFont typeface="Arial" panose="020B0604020202020204" pitchFamily="34" charset="0"/>
              <a:buNone/>
            </a:pPr>
            <a:r>
              <a:rPr lang="fr-FR" altLang="fr-FR" sz="2800" b="1">
                <a:solidFill>
                  <a:srgbClr val="000000"/>
                </a:solidFill>
                <a:latin typeface="Trebuchet MS" panose="020B0603020202020204" pitchFamily="34" charset="0"/>
              </a:rPr>
              <a:t>si tu ajoutes au nombre </a:t>
            </a:r>
            <a:r>
              <a:rPr lang="fr-FR" altLang="fr-FR" b="1">
                <a:latin typeface="Trebuchet MS" panose="020B0603020202020204" pitchFamily="34" charset="0"/>
              </a:rPr>
              <a:t>27</a:t>
            </a:r>
            <a:r>
              <a:rPr lang="fr-FR" altLang="fr-FR" sz="2800" b="1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</a:p>
          <a:p>
            <a:pPr eaLnBrk="1" hangingPunct="1">
              <a:lnSpc>
                <a:spcPct val="102000"/>
              </a:lnSpc>
              <a:buFont typeface="Arial" panose="020B0604020202020204" pitchFamily="34" charset="0"/>
              <a:buNone/>
            </a:pPr>
            <a:r>
              <a:rPr lang="fr-FR" altLang="fr-FR" sz="2800" b="1">
                <a:solidFill>
                  <a:srgbClr val="000000"/>
                </a:solidFill>
                <a:latin typeface="Trebuchet MS" panose="020B0603020202020204" pitchFamily="34" charset="0"/>
              </a:rPr>
              <a:t>trois dizaines et deux unités ?</a:t>
            </a:r>
          </a:p>
        </p:txBody>
      </p:sp>
      <p:sp>
        <p:nvSpPr>
          <p:cNvPr id="21510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21511" name="Imag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128588"/>
            <a:ext cx="84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Imag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" y="4189413"/>
            <a:ext cx="1152525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14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1520" name="Image 3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1" name="Image 31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2" name="Image 3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3" name="Image 33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1515" name="Imag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88436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Image 1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57250"/>
            <a:ext cx="22034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7" name="Rectangle 2"/>
          <p:cNvSpPr>
            <a:spLocks noChangeArrowheads="1"/>
          </p:cNvSpPr>
          <p:nvPr/>
        </p:nvSpPr>
        <p:spPr bwMode="auto">
          <a:xfrm>
            <a:off x="2198688" y="4621213"/>
            <a:ext cx="4397375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27 + 30 + 2  =  27 + 2 + 30  = 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59</a:t>
            </a:r>
          </a:p>
        </p:txBody>
      </p:sp>
      <p:sp>
        <p:nvSpPr>
          <p:cNvPr id="21518" name="Text Box 2"/>
          <p:cNvSpPr>
            <a:spLocks noChangeArrowheads="1"/>
          </p:cNvSpPr>
          <p:nvPr/>
        </p:nvSpPr>
        <p:spPr bwMode="auto">
          <a:xfrm>
            <a:off x="2193925" y="4618038"/>
            <a:ext cx="4402138" cy="452437"/>
          </a:xfrm>
          <a:prstGeom prst="wedgeRectCallout">
            <a:avLst>
              <a:gd name="adj1" fmla="val -55773"/>
              <a:gd name="adj2" fmla="val 6593"/>
            </a:avLst>
          </a:prstGeom>
          <a:noFill/>
          <a:ln w="1905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800" b="1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17423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5" y="3808413"/>
            <a:ext cx="6119813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3" name="Rectangle 2"/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176463" y="3963988"/>
            <a:ext cx="2162175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J’ai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 dizaines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endParaRPr lang="fr-FR" altLang="fr-FR" sz="2800" dirty="0" smtClean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7425" name="Groupe 21"/>
          <p:cNvGrpSpPr>
            <a:grpSpLocks/>
          </p:cNvGrpSpPr>
          <p:nvPr/>
        </p:nvGrpSpPr>
        <p:grpSpPr bwMode="auto">
          <a:xfrm>
            <a:off x="4067175" y="4675188"/>
            <a:ext cx="3260725" cy="896937"/>
            <a:chOff x="1263841" y="4352104"/>
            <a:chExt cx="2398910" cy="374361"/>
          </a:xfrm>
        </p:grpSpPr>
        <p:sp>
          <p:nvSpPr>
            <p:cNvPr id="24" name="Text Box 2"/>
            <p:cNvSpPr txBox="1">
              <a:spLocks noChangeArrowheads="1"/>
            </p:cNvSpPr>
            <p:nvPr/>
          </p:nvSpPr>
          <p:spPr bwMode="auto">
            <a:xfrm>
              <a:off x="1263841" y="4352104"/>
              <a:ext cx="2398910" cy="372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… combien de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dizaines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faut-il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ajouter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pour trouver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10 dizaines 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?</a:t>
              </a:r>
            </a:p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  <a:t/>
              </a:r>
              <a:b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 dirty="0" smtClean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5" name="Rectangle à coins arrondis 25"/>
            <p:cNvSpPr/>
            <p:nvPr/>
          </p:nvSpPr>
          <p:spPr bwMode="auto">
            <a:xfrm>
              <a:off x="1263841" y="4354754"/>
              <a:ext cx="2398910" cy="371711"/>
            </a:xfrm>
            <a:prstGeom prst="wedgeRectCallout">
              <a:avLst>
                <a:gd name="adj1" fmla="val 62711"/>
                <a:gd name="adj2" fmla="val -31602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sp>
        <p:nvSpPr>
          <p:cNvPr id="23561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23562" name="Imag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128588"/>
            <a:ext cx="84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3" y="4224338"/>
            <a:ext cx="1352550" cy="248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288" y="4057650"/>
            <a:ext cx="1082675" cy="257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5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66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3571" name="Image 30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2" name="Image 31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3" name="Image 32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4" name="Image 33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3567" name="Image 1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57250"/>
            <a:ext cx="22034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8" name="Image 3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827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ctangle à coins arrondis 25"/>
          <p:cNvSpPr/>
          <p:nvPr/>
        </p:nvSpPr>
        <p:spPr bwMode="auto">
          <a:xfrm>
            <a:off x="2160588" y="3965575"/>
            <a:ext cx="2178050" cy="508000"/>
          </a:xfrm>
          <a:prstGeom prst="wedgeRectCallout">
            <a:avLst>
              <a:gd name="adj1" fmla="val -62857"/>
              <a:gd name="adj2" fmla="val 57146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23570" name="Imag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13" y="2736850"/>
            <a:ext cx="37084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3" name="Rectangle 2"/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5607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25608" name="Imag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128588"/>
            <a:ext cx="84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610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5614" name="Image 30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5" name="Image 31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6" name="Image 3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7" name="Image 3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5611" name="Image 1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57250"/>
            <a:ext cx="22034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Image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827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3" name="Image 117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2770188"/>
            <a:ext cx="3714750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23622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e 3"/>
          <p:cNvGrpSpPr>
            <a:grpSpLocks/>
          </p:cNvGrpSpPr>
          <p:nvPr/>
        </p:nvGrpSpPr>
        <p:grpSpPr bwMode="auto">
          <a:xfrm>
            <a:off x="5013325" y="3400425"/>
            <a:ext cx="3605213" cy="1625600"/>
            <a:chOff x="5012904" y="3400674"/>
            <a:chExt cx="3605629" cy="1625269"/>
          </a:xfrm>
        </p:grpSpPr>
        <p:grpSp>
          <p:nvGrpSpPr>
            <p:cNvPr id="27679" name="Groupe 68"/>
            <p:cNvGrpSpPr>
              <a:grpSpLocks/>
            </p:cNvGrpSpPr>
            <p:nvPr/>
          </p:nvGrpSpPr>
          <p:grpSpPr bwMode="auto">
            <a:xfrm>
              <a:off x="5012904" y="3400674"/>
              <a:ext cx="1779626" cy="516290"/>
              <a:chOff x="5012904" y="3121419"/>
              <a:chExt cx="1779626" cy="516290"/>
            </a:xfrm>
          </p:grpSpPr>
          <p:pic>
            <p:nvPicPr>
              <p:cNvPr id="27779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5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80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4992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81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8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82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2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83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04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84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6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85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5030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86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9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87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3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88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42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7680" name="Groupe 140"/>
            <p:cNvGrpSpPr>
              <a:grpSpLocks/>
            </p:cNvGrpSpPr>
            <p:nvPr/>
          </p:nvGrpSpPr>
          <p:grpSpPr bwMode="auto">
            <a:xfrm>
              <a:off x="6838907" y="3400674"/>
              <a:ext cx="1779626" cy="516290"/>
              <a:chOff x="5012904" y="3121419"/>
              <a:chExt cx="1779626" cy="516290"/>
            </a:xfrm>
          </p:grpSpPr>
          <p:pic>
            <p:nvPicPr>
              <p:cNvPr id="27769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5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70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4992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71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8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72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2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73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04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74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6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75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5030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76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9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77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3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78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42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7681" name="Groupe 196"/>
            <p:cNvGrpSpPr>
              <a:grpSpLocks/>
            </p:cNvGrpSpPr>
            <p:nvPr/>
          </p:nvGrpSpPr>
          <p:grpSpPr bwMode="auto">
            <a:xfrm>
              <a:off x="5012904" y="3681910"/>
              <a:ext cx="1779626" cy="516290"/>
              <a:chOff x="5012904" y="3121419"/>
              <a:chExt cx="1779626" cy="516290"/>
            </a:xfrm>
          </p:grpSpPr>
          <p:pic>
            <p:nvPicPr>
              <p:cNvPr id="27759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5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60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4992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61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8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62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2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63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04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64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6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65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5030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66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9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67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3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68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42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7682" name="Groupe 207"/>
            <p:cNvGrpSpPr>
              <a:grpSpLocks/>
            </p:cNvGrpSpPr>
            <p:nvPr/>
          </p:nvGrpSpPr>
          <p:grpSpPr bwMode="auto">
            <a:xfrm>
              <a:off x="5012904" y="3963234"/>
              <a:ext cx="1779626" cy="516290"/>
              <a:chOff x="5012904" y="3121419"/>
              <a:chExt cx="1779626" cy="516290"/>
            </a:xfrm>
          </p:grpSpPr>
          <p:pic>
            <p:nvPicPr>
              <p:cNvPr id="27749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5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50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4992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51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8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52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2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53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04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54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6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55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5030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56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9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57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3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58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42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7683" name="Groupe 218"/>
            <p:cNvGrpSpPr>
              <a:grpSpLocks/>
            </p:cNvGrpSpPr>
            <p:nvPr/>
          </p:nvGrpSpPr>
          <p:grpSpPr bwMode="auto">
            <a:xfrm>
              <a:off x="5012904" y="4236585"/>
              <a:ext cx="1779626" cy="516290"/>
              <a:chOff x="5012904" y="3121419"/>
              <a:chExt cx="1779626" cy="516290"/>
            </a:xfrm>
          </p:grpSpPr>
          <p:pic>
            <p:nvPicPr>
              <p:cNvPr id="27739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5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40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4992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41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8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42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2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43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04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44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6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45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5030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46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9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47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3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48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42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7684" name="Groupe 229"/>
            <p:cNvGrpSpPr>
              <a:grpSpLocks/>
            </p:cNvGrpSpPr>
            <p:nvPr/>
          </p:nvGrpSpPr>
          <p:grpSpPr bwMode="auto">
            <a:xfrm>
              <a:off x="5012904" y="4509653"/>
              <a:ext cx="1779626" cy="516290"/>
              <a:chOff x="5012904" y="3121419"/>
              <a:chExt cx="1779626" cy="516290"/>
            </a:xfrm>
          </p:grpSpPr>
          <p:pic>
            <p:nvPicPr>
              <p:cNvPr id="27729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5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30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4992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31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8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32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2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33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04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34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6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35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5030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36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9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37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3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38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42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7685" name="Groupe 240"/>
            <p:cNvGrpSpPr>
              <a:grpSpLocks/>
            </p:cNvGrpSpPr>
            <p:nvPr/>
          </p:nvGrpSpPr>
          <p:grpSpPr bwMode="auto">
            <a:xfrm>
              <a:off x="6838907" y="3673440"/>
              <a:ext cx="1779626" cy="516290"/>
              <a:chOff x="5012904" y="3121419"/>
              <a:chExt cx="1779626" cy="516290"/>
            </a:xfrm>
          </p:grpSpPr>
          <p:pic>
            <p:nvPicPr>
              <p:cNvPr id="27719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5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20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4992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21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8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22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2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23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04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24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6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25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5030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26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9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27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3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28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42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7686" name="Groupe 251"/>
            <p:cNvGrpSpPr>
              <a:grpSpLocks/>
            </p:cNvGrpSpPr>
            <p:nvPr/>
          </p:nvGrpSpPr>
          <p:grpSpPr bwMode="auto">
            <a:xfrm>
              <a:off x="6838907" y="3943264"/>
              <a:ext cx="1779626" cy="516290"/>
              <a:chOff x="5012904" y="3121419"/>
              <a:chExt cx="1779626" cy="516290"/>
            </a:xfrm>
          </p:grpSpPr>
          <p:pic>
            <p:nvPicPr>
              <p:cNvPr id="27709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5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10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4992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11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8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12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2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13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04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14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6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15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5030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16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9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17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3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18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42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7687" name="Groupe 262"/>
            <p:cNvGrpSpPr>
              <a:grpSpLocks/>
            </p:cNvGrpSpPr>
            <p:nvPr/>
          </p:nvGrpSpPr>
          <p:grpSpPr bwMode="auto">
            <a:xfrm>
              <a:off x="6838907" y="4221379"/>
              <a:ext cx="1779626" cy="516290"/>
              <a:chOff x="5012904" y="3121419"/>
              <a:chExt cx="1779626" cy="516290"/>
            </a:xfrm>
          </p:grpSpPr>
          <p:pic>
            <p:nvPicPr>
              <p:cNvPr id="27699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5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00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4992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01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8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02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2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03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04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04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6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05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5030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06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9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07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3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708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42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7688" name="Groupe 273"/>
            <p:cNvGrpSpPr>
              <a:grpSpLocks/>
            </p:cNvGrpSpPr>
            <p:nvPr/>
          </p:nvGrpSpPr>
          <p:grpSpPr bwMode="auto">
            <a:xfrm>
              <a:off x="6838907" y="4498987"/>
              <a:ext cx="1779626" cy="516290"/>
              <a:chOff x="5012904" y="3121419"/>
              <a:chExt cx="1779626" cy="516290"/>
            </a:xfrm>
          </p:grpSpPr>
          <p:pic>
            <p:nvPicPr>
              <p:cNvPr id="27689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5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690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4992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691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8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692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2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693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04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694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6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695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5030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696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9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697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3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698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42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27653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2867025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31242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775" y="2360613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425" y="2617788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0" y="2867025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775" y="31242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9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0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1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3" name="Rectangle 2"/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7663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27664" name="Image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128588"/>
            <a:ext cx="84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5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66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7675" name="Image 30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76" name="Image 31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77" name="Image 32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78" name="Image 33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7667" name="Image 3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827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8" name="Image 1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57250"/>
            <a:ext cx="22034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9" name="Image 59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802"/>
          <a:stretch>
            <a:fillRect/>
          </a:stretch>
        </p:blipFill>
        <p:spPr bwMode="auto">
          <a:xfrm>
            <a:off x="803275" y="3111500"/>
            <a:ext cx="1395413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9" name="Rectangle à coins arrondis 25"/>
          <p:cNvSpPr/>
          <p:nvPr/>
        </p:nvSpPr>
        <p:spPr bwMode="auto">
          <a:xfrm>
            <a:off x="787400" y="4327525"/>
            <a:ext cx="3416300" cy="1298575"/>
          </a:xfrm>
          <a:prstGeom prst="wedgeRectCallout">
            <a:avLst>
              <a:gd name="adj1" fmla="val -25558"/>
              <a:gd name="adj2" fmla="val -65804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FF0066"/>
              </a:solidFill>
            </a:endParaRPr>
          </a:p>
        </p:txBody>
      </p:sp>
      <p:sp>
        <p:nvSpPr>
          <p:cNvPr id="27671" name="Text Box 2"/>
          <p:cNvSpPr txBox="1">
            <a:spLocks noChangeArrowheads="1"/>
          </p:cNvSpPr>
          <p:nvPr/>
        </p:nvSpPr>
        <p:spPr bwMode="auto">
          <a:xfrm>
            <a:off x="785813" y="4337050"/>
            <a:ext cx="3417887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Je pars de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4 dizaines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291" name="Text Box 2"/>
          <p:cNvSpPr txBox="1">
            <a:spLocks noChangeArrowheads="1"/>
          </p:cNvSpPr>
          <p:nvPr/>
        </p:nvSpPr>
        <p:spPr bwMode="auto">
          <a:xfrm>
            <a:off x="787400" y="4738688"/>
            <a:ext cx="34163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et j’ajoute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dizaines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/>
            </a:r>
            <a:b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</a:b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pour trouver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10 dizaines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27673" name="Image 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13" y="2736850"/>
            <a:ext cx="37084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4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260985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23622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0" name="Groupe 3"/>
          <p:cNvGrpSpPr>
            <a:grpSpLocks/>
          </p:cNvGrpSpPr>
          <p:nvPr/>
        </p:nvGrpSpPr>
        <p:grpSpPr bwMode="auto">
          <a:xfrm>
            <a:off x="5013325" y="3400425"/>
            <a:ext cx="3605213" cy="1625600"/>
            <a:chOff x="5012904" y="3400674"/>
            <a:chExt cx="3605629" cy="1625269"/>
          </a:xfrm>
        </p:grpSpPr>
        <p:grpSp>
          <p:nvGrpSpPr>
            <p:cNvPr id="29726" name="Groupe 68"/>
            <p:cNvGrpSpPr>
              <a:grpSpLocks/>
            </p:cNvGrpSpPr>
            <p:nvPr/>
          </p:nvGrpSpPr>
          <p:grpSpPr bwMode="auto">
            <a:xfrm>
              <a:off x="5012904" y="3400674"/>
              <a:ext cx="1779626" cy="516290"/>
              <a:chOff x="5012904" y="3121419"/>
              <a:chExt cx="1779626" cy="516290"/>
            </a:xfrm>
          </p:grpSpPr>
          <p:pic>
            <p:nvPicPr>
              <p:cNvPr id="29826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5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27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4992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28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8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29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2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30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04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31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6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32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5030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33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9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34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3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35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42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9727" name="Groupe 140"/>
            <p:cNvGrpSpPr>
              <a:grpSpLocks/>
            </p:cNvGrpSpPr>
            <p:nvPr/>
          </p:nvGrpSpPr>
          <p:grpSpPr bwMode="auto">
            <a:xfrm>
              <a:off x="6838907" y="3400674"/>
              <a:ext cx="1779626" cy="516290"/>
              <a:chOff x="5012904" y="3121419"/>
              <a:chExt cx="1779626" cy="516290"/>
            </a:xfrm>
          </p:grpSpPr>
          <p:pic>
            <p:nvPicPr>
              <p:cNvPr id="29816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5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17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4992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18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8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19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2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20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04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21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6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22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5030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23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9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24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3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25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42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9728" name="Groupe 196"/>
            <p:cNvGrpSpPr>
              <a:grpSpLocks/>
            </p:cNvGrpSpPr>
            <p:nvPr/>
          </p:nvGrpSpPr>
          <p:grpSpPr bwMode="auto">
            <a:xfrm>
              <a:off x="5012904" y="3681910"/>
              <a:ext cx="1779626" cy="516290"/>
              <a:chOff x="5012904" y="3121419"/>
              <a:chExt cx="1779626" cy="516290"/>
            </a:xfrm>
          </p:grpSpPr>
          <p:pic>
            <p:nvPicPr>
              <p:cNvPr id="29806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5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07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4992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08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8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09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2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10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04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11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6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12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5030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13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9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14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3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15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42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9729" name="Groupe 207"/>
            <p:cNvGrpSpPr>
              <a:grpSpLocks/>
            </p:cNvGrpSpPr>
            <p:nvPr/>
          </p:nvGrpSpPr>
          <p:grpSpPr bwMode="auto">
            <a:xfrm>
              <a:off x="5012904" y="3963234"/>
              <a:ext cx="1779626" cy="516290"/>
              <a:chOff x="5012904" y="3121419"/>
              <a:chExt cx="1779626" cy="516290"/>
            </a:xfrm>
          </p:grpSpPr>
          <p:pic>
            <p:nvPicPr>
              <p:cNvPr id="29796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5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97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4992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98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8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99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2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00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04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01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6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02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5030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03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9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04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3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805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42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9730" name="Groupe 218"/>
            <p:cNvGrpSpPr>
              <a:grpSpLocks/>
            </p:cNvGrpSpPr>
            <p:nvPr/>
          </p:nvGrpSpPr>
          <p:grpSpPr bwMode="auto">
            <a:xfrm>
              <a:off x="5012904" y="4236585"/>
              <a:ext cx="1779626" cy="516290"/>
              <a:chOff x="5012904" y="3121419"/>
              <a:chExt cx="1779626" cy="516290"/>
            </a:xfrm>
          </p:grpSpPr>
          <p:pic>
            <p:nvPicPr>
              <p:cNvPr id="29786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5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87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4992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88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8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89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2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90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04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91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6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92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5030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93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9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94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3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95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42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9731" name="Groupe 229"/>
            <p:cNvGrpSpPr>
              <a:grpSpLocks/>
            </p:cNvGrpSpPr>
            <p:nvPr/>
          </p:nvGrpSpPr>
          <p:grpSpPr bwMode="auto">
            <a:xfrm>
              <a:off x="5012904" y="4509653"/>
              <a:ext cx="1779626" cy="516290"/>
              <a:chOff x="5012904" y="3121419"/>
              <a:chExt cx="1779626" cy="516290"/>
            </a:xfrm>
          </p:grpSpPr>
          <p:pic>
            <p:nvPicPr>
              <p:cNvPr id="29776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5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77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4992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78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8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79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2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80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04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81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6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82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5030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83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9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84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3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85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42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9732" name="Groupe 240"/>
            <p:cNvGrpSpPr>
              <a:grpSpLocks/>
            </p:cNvGrpSpPr>
            <p:nvPr/>
          </p:nvGrpSpPr>
          <p:grpSpPr bwMode="auto">
            <a:xfrm>
              <a:off x="6838907" y="3673440"/>
              <a:ext cx="1779626" cy="516290"/>
              <a:chOff x="5012904" y="3121419"/>
              <a:chExt cx="1779626" cy="516290"/>
            </a:xfrm>
          </p:grpSpPr>
          <p:pic>
            <p:nvPicPr>
              <p:cNvPr id="29766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5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67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4992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68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8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69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2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70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04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71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6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72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5030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73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9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74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3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75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42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9733" name="Groupe 251"/>
            <p:cNvGrpSpPr>
              <a:grpSpLocks/>
            </p:cNvGrpSpPr>
            <p:nvPr/>
          </p:nvGrpSpPr>
          <p:grpSpPr bwMode="auto">
            <a:xfrm>
              <a:off x="6838907" y="3943264"/>
              <a:ext cx="1779626" cy="516290"/>
              <a:chOff x="5012904" y="3121419"/>
              <a:chExt cx="1779626" cy="516290"/>
            </a:xfrm>
          </p:grpSpPr>
          <p:pic>
            <p:nvPicPr>
              <p:cNvPr id="29756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5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57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4992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58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8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59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2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60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04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61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6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62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5030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63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9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64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3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65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42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9734" name="Groupe 262"/>
            <p:cNvGrpSpPr>
              <a:grpSpLocks/>
            </p:cNvGrpSpPr>
            <p:nvPr/>
          </p:nvGrpSpPr>
          <p:grpSpPr bwMode="auto">
            <a:xfrm>
              <a:off x="6838907" y="4221379"/>
              <a:ext cx="1779626" cy="516290"/>
              <a:chOff x="5012904" y="3121419"/>
              <a:chExt cx="1779626" cy="516290"/>
            </a:xfrm>
          </p:grpSpPr>
          <p:pic>
            <p:nvPicPr>
              <p:cNvPr id="29746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5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47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4992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48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8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49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2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50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04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51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6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52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5030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53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9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54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3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55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42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9735" name="Groupe 273"/>
            <p:cNvGrpSpPr>
              <a:grpSpLocks/>
            </p:cNvGrpSpPr>
            <p:nvPr/>
          </p:nvGrpSpPr>
          <p:grpSpPr bwMode="auto">
            <a:xfrm>
              <a:off x="6838907" y="4498987"/>
              <a:ext cx="1779626" cy="516290"/>
              <a:chOff x="5012904" y="3121419"/>
              <a:chExt cx="1779626" cy="516290"/>
            </a:xfrm>
          </p:grpSpPr>
          <p:pic>
            <p:nvPicPr>
              <p:cNvPr id="29736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5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37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4992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38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8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39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267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40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04" y="312141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41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416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42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5030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43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99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44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3305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45" name="Imag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942" y="3396409"/>
                <a:ext cx="317500" cy="241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29701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2617788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2867025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31242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775" y="2360613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425" y="2617788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0" y="2867025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775" y="31242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8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9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10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3" name="Rectangle 2"/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9712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29713" name="Image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128588"/>
            <a:ext cx="84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4" name="Image 115"/>
          <p:cNvPicPr>
            <a:picLocks noChangeAspect="1"/>
          </p:cNvPicPr>
          <p:nvPr/>
        </p:nvPicPr>
        <p:blipFill>
          <a:blip r:embed="rId9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90"/>
          <a:stretch>
            <a:fillRect/>
          </a:stretch>
        </p:blipFill>
        <p:spPr bwMode="auto">
          <a:xfrm>
            <a:off x="665163" y="3071813"/>
            <a:ext cx="1152525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5" name="Image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16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9722" name="Image 30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23" name="Image 31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24" name="Image 32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25" name="Image 33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9717" name="Image 3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827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8" name="Image 1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57250"/>
            <a:ext cx="22034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ctangle à coins arrondis 25"/>
          <p:cNvSpPr/>
          <p:nvPr/>
        </p:nvSpPr>
        <p:spPr bwMode="auto">
          <a:xfrm>
            <a:off x="647700" y="4532313"/>
            <a:ext cx="3556000" cy="1298575"/>
          </a:xfrm>
          <a:prstGeom prst="wedgeRectCallout">
            <a:avLst>
              <a:gd name="adj1" fmla="val -25558"/>
              <a:gd name="adj2" fmla="val -65804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fr-FR" altLang="fr-FR" dirty="0">
                <a:solidFill>
                  <a:srgbClr val="FF0066"/>
                </a:solidFill>
                <a:latin typeface="Verdana" panose="020B0604030504040204" pitchFamily="34" charset="0"/>
              </a:rPr>
              <a:t>Pour moi,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fr-FR" altLang="fr-FR" dirty="0">
                <a:solidFill>
                  <a:srgbClr val="FF0066"/>
                </a:solidFill>
                <a:latin typeface="Verdana" panose="020B0604030504040204" pitchFamily="34" charset="0"/>
              </a:rPr>
              <a:t>c’est </a:t>
            </a:r>
            <a:r>
              <a:rPr lang="fr-FR" altLang="fr-FR" b="1" dirty="0">
                <a:solidFill>
                  <a:srgbClr val="FF0066"/>
                </a:solidFill>
                <a:latin typeface="Verdana" panose="020B0604030504040204" pitchFamily="34" charset="0"/>
              </a:rPr>
              <a:t>automatique</a:t>
            </a:r>
            <a:r>
              <a:rPr lang="fr-FR" altLang="fr-FR" dirty="0">
                <a:solidFill>
                  <a:srgbClr val="FF0066"/>
                </a:solidFill>
                <a:latin typeface="Verdana" panose="020B0604030504040204" pitchFamily="34" charset="0"/>
              </a:rPr>
              <a:t> :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fr-FR" altLang="fr-FR" dirty="0">
                <a:solidFill>
                  <a:srgbClr val="FF0066"/>
                </a:solidFill>
                <a:latin typeface="Verdana" panose="020B0604030504040204" pitchFamily="34" charset="0"/>
              </a:rPr>
              <a:t>je sais que  </a:t>
            </a:r>
            <a:r>
              <a:rPr lang="fr-FR" altLang="fr-FR" b="1" dirty="0">
                <a:solidFill>
                  <a:srgbClr val="FF0066"/>
                </a:solidFill>
                <a:latin typeface="Verdana" panose="020B0604030504040204" pitchFamily="34" charset="0"/>
              </a:rPr>
              <a:t>100 = 40 + 60</a:t>
            </a:r>
            <a:r>
              <a:rPr lang="fr-FR" altLang="fr-FR" dirty="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b="1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720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260985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21" name="Image 117"/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2770188"/>
            <a:ext cx="3714750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3" name="Rectangle 2"/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1751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31752" name="Imag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128588"/>
            <a:ext cx="84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754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1761" name="Image 30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62" name="Image 31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63" name="Image 3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64" name="Image 3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1755" name="Image 3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827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6" name="Image 1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57250"/>
            <a:ext cx="22034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7" name="Image 35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25" y="4065588"/>
            <a:ext cx="1352550" cy="248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2927350" y="4432300"/>
            <a:ext cx="33432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a une autre idée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pour expliquer la réponse ?</a:t>
            </a: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2897188" y="4421188"/>
            <a:ext cx="3373437" cy="669925"/>
          </a:xfrm>
          <a:prstGeom prst="wedgeRectCallout">
            <a:avLst>
              <a:gd name="adj1" fmla="val -61313"/>
              <a:gd name="adj2" fmla="val -19334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1760" name="Image 117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2770188"/>
            <a:ext cx="3714750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1816100" y="3911600"/>
            <a:ext cx="4767263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Diviser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un nombre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deux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</a:p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c’est chercher la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moitié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ce nombre.</a:t>
            </a:r>
            <a:endParaRPr lang="fr-FR" altLang="fr-FR" sz="2800" dirty="0" smtClean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sp>
        <p:nvSpPr>
          <p:cNvPr id="33799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33800" name="Imag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128588"/>
            <a:ext cx="84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4124325"/>
            <a:ext cx="1082675" cy="257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2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803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3808" name="Image 3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9" name="Image 31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0" name="Image 3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1" name="Image 33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804" name="Imag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5" name="Image 1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57250"/>
            <a:ext cx="22034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6" name="Image 1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088" y="2703513"/>
            <a:ext cx="36734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à coins arrondis 25"/>
          <p:cNvSpPr/>
          <p:nvPr/>
        </p:nvSpPr>
        <p:spPr bwMode="auto">
          <a:xfrm>
            <a:off x="1801813" y="3895725"/>
            <a:ext cx="4781550" cy="860425"/>
          </a:xfrm>
          <a:prstGeom prst="wedgeRectCallout">
            <a:avLst>
              <a:gd name="adj1" fmla="val -57140"/>
              <a:gd name="adj2" fmla="val 44611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5846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35847" name="Imag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128588"/>
            <a:ext cx="84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849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5853" name="Image 30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4" name="Image 31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5" name="Image 3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6" name="Image 3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5850" name="Imag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1" name="Image 1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57250"/>
            <a:ext cx="22034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2" name="Imag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088" y="2722563"/>
            <a:ext cx="3673475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7894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37895" name="Imag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128588"/>
            <a:ext cx="84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Image 18"/>
          <p:cNvPicPr>
            <a:picLocks noChangeAspect="1"/>
          </p:cNvPicPr>
          <p:nvPr/>
        </p:nvPicPr>
        <p:blipFill>
          <a:blip r:embed="rId7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60"/>
          <a:stretch>
            <a:fillRect/>
          </a:stretch>
        </p:blipFill>
        <p:spPr bwMode="auto">
          <a:xfrm>
            <a:off x="798513" y="3355975"/>
            <a:ext cx="115252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8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7908" name="Image 3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09" name="Image 31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10" name="Image 3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11" name="Image 33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7899" name="Imag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0" name="Image 1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57250"/>
            <a:ext cx="22034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1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363" y="3556000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2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825" y="3816350"/>
            <a:ext cx="17827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3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238" y="3556000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Rectangle à coins arrondis 25"/>
          <p:cNvSpPr/>
          <p:nvPr/>
        </p:nvSpPr>
        <p:spPr bwMode="auto">
          <a:xfrm>
            <a:off x="792163" y="4797425"/>
            <a:ext cx="3732212" cy="792163"/>
          </a:xfrm>
          <a:prstGeom prst="wedgeRectCallout">
            <a:avLst>
              <a:gd name="adj1" fmla="val -26817"/>
              <a:gd name="adj2" fmla="val -76533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7905" name="Text Box 2"/>
          <p:cNvSpPr txBox="1">
            <a:spLocks noChangeArrowheads="1"/>
          </p:cNvSpPr>
          <p:nvPr/>
        </p:nvSpPr>
        <p:spPr bwMode="auto">
          <a:xfrm>
            <a:off x="798513" y="4800600"/>
            <a:ext cx="24574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La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moitié de 30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,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37906" name="Text Box 2"/>
          <p:cNvSpPr txBox="1">
            <a:spLocks noChangeArrowheads="1"/>
          </p:cNvSpPr>
          <p:nvPr/>
        </p:nvSpPr>
        <p:spPr bwMode="auto">
          <a:xfrm>
            <a:off x="2260600" y="4845050"/>
            <a:ext cx="245745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c’est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15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37907" name="Image 1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088" y="2703513"/>
            <a:ext cx="36734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9942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39943" name="Imag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128588"/>
            <a:ext cx="84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Image 18"/>
          <p:cNvPicPr>
            <a:picLocks noChangeAspect="1"/>
          </p:cNvPicPr>
          <p:nvPr/>
        </p:nvPicPr>
        <p:blipFill>
          <a:blip r:embed="rId7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60"/>
          <a:stretch>
            <a:fillRect/>
          </a:stretch>
        </p:blipFill>
        <p:spPr bwMode="auto">
          <a:xfrm>
            <a:off x="798513" y="3355975"/>
            <a:ext cx="115252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5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946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9977" name="Image 3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78" name="Image 31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79" name="Image 3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80" name="Image 33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9947" name="Imag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8" name="Image 1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57250"/>
            <a:ext cx="22034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9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088" y="2722563"/>
            <a:ext cx="3673475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0" name="Imag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363" y="3556000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1" name="Imag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825" y="3816350"/>
            <a:ext cx="17827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2" name="Imag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238" y="3556000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3" name="Image 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025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4" name="Image 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450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5" name="Image 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325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6" name="Image 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725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7" name="Image 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363" y="38274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8" name="Image 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5" y="4086225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9" name="Image 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850" y="4086225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60" name="Image 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725" y="4086225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61" name="Image 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25" y="4086225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62" name="Image 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763" y="4086225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63" name="Image 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025" y="4086225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64" name="Image 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450" y="4086225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65" name="Image 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325" y="4086225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66" name="Image 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725" y="4086225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67" name="Image 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363" y="4086225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Rectangle à coins arrondis 25"/>
          <p:cNvSpPr/>
          <p:nvPr/>
        </p:nvSpPr>
        <p:spPr bwMode="auto">
          <a:xfrm>
            <a:off x="792163" y="4797425"/>
            <a:ext cx="3732212" cy="792163"/>
          </a:xfrm>
          <a:prstGeom prst="wedgeRectCallout">
            <a:avLst>
              <a:gd name="adj1" fmla="val -26817"/>
              <a:gd name="adj2" fmla="val -76533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9969" name="Text Box 2"/>
          <p:cNvSpPr txBox="1">
            <a:spLocks noChangeArrowheads="1"/>
          </p:cNvSpPr>
          <p:nvPr/>
        </p:nvSpPr>
        <p:spPr bwMode="auto">
          <a:xfrm>
            <a:off x="798513" y="4800600"/>
            <a:ext cx="24574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La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moitié de 30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,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39970" name="Text Box 2"/>
          <p:cNvSpPr txBox="1">
            <a:spLocks noChangeArrowheads="1"/>
          </p:cNvSpPr>
          <p:nvPr/>
        </p:nvSpPr>
        <p:spPr bwMode="auto">
          <a:xfrm>
            <a:off x="2260600" y="4845050"/>
            <a:ext cx="245745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c’est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15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39971" name="Text Box 2"/>
          <p:cNvSpPr txBox="1">
            <a:spLocks noChangeArrowheads="1"/>
          </p:cNvSpPr>
          <p:nvPr/>
        </p:nvSpPr>
        <p:spPr bwMode="auto">
          <a:xfrm>
            <a:off x="798513" y="5157788"/>
            <a:ext cx="37449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car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15 + 15 = 30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44" name="Forme libre 43"/>
          <p:cNvSpPr/>
          <p:nvPr/>
        </p:nvSpPr>
        <p:spPr>
          <a:xfrm>
            <a:off x="3789363" y="3813175"/>
            <a:ext cx="3838575" cy="541338"/>
          </a:xfrm>
          <a:custGeom>
            <a:avLst/>
            <a:gdLst>
              <a:gd name="connsiteX0" fmla="*/ 0 w 3839289"/>
              <a:gd name="connsiteY0" fmla="*/ 542087 h 542087"/>
              <a:gd name="connsiteX1" fmla="*/ 3839289 w 3839289"/>
              <a:gd name="connsiteY1" fmla="*/ 542087 h 542087"/>
              <a:gd name="connsiteX2" fmla="*/ 3839289 w 3839289"/>
              <a:gd name="connsiteY2" fmla="*/ 0 h 542087"/>
              <a:gd name="connsiteX3" fmla="*/ 2013467 w 3839289"/>
              <a:gd name="connsiteY3" fmla="*/ 0 h 542087"/>
              <a:gd name="connsiteX4" fmla="*/ 2013467 w 3839289"/>
              <a:gd name="connsiteY4" fmla="*/ 259130 h 542087"/>
              <a:gd name="connsiteX5" fmla="*/ 20850 w 3839289"/>
              <a:gd name="connsiteY5" fmla="*/ 259130 h 542087"/>
              <a:gd name="connsiteX6" fmla="*/ 0 w 3839289"/>
              <a:gd name="connsiteY6" fmla="*/ 542087 h 542087"/>
              <a:gd name="connsiteX0" fmla="*/ 0 w 3839289"/>
              <a:gd name="connsiteY0" fmla="*/ 542087 h 542087"/>
              <a:gd name="connsiteX1" fmla="*/ 3839289 w 3839289"/>
              <a:gd name="connsiteY1" fmla="*/ 542087 h 542087"/>
              <a:gd name="connsiteX2" fmla="*/ 3839289 w 3839289"/>
              <a:gd name="connsiteY2" fmla="*/ 0 h 542087"/>
              <a:gd name="connsiteX3" fmla="*/ 2013467 w 3839289"/>
              <a:gd name="connsiteY3" fmla="*/ 0 h 542087"/>
              <a:gd name="connsiteX4" fmla="*/ 2013467 w 3839289"/>
              <a:gd name="connsiteY4" fmla="*/ 259130 h 542087"/>
              <a:gd name="connsiteX5" fmla="*/ 2979 w 3839289"/>
              <a:gd name="connsiteY5" fmla="*/ 259130 h 542087"/>
              <a:gd name="connsiteX6" fmla="*/ 0 w 3839289"/>
              <a:gd name="connsiteY6" fmla="*/ 542087 h 542087"/>
              <a:gd name="connsiteX0" fmla="*/ 5956 w 3845245"/>
              <a:gd name="connsiteY0" fmla="*/ 542087 h 542087"/>
              <a:gd name="connsiteX1" fmla="*/ 3845245 w 3845245"/>
              <a:gd name="connsiteY1" fmla="*/ 542087 h 542087"/>
              <a:gd name="connsiteX2" fmla="*/ 3845245 w 3845245"/>
              <a:gd name="connsiteY2" fmla="*/ 0 h 542087"/>
              <a:gd name="connsiteX3" fmla="*/ 2019423 w 3845245"/>
              <a:gd name="connsiteY3" fmla="*/ 0 h 542087"/>
              <a:gd name="connsiteX4" fmla="*/ 2019423 w 3845245"/>
              <a:gd name="connsiteY4" fmla="*/ 259130 h 542087"/>
              <a:gd name="connsiteX5" fmla="*/ 0 w 3845245"/>
              <a:gd name="connsiteY5" fmla="*/ 259130 h 542087"/>
              <a:gd name="connsiteX6" fmla="*/ 5956 w 3845245"/>
              <a:gd name="connsiteY6" fmla="*/ 542087 h 542087"/>
              <a:gd name="connsiteX0" fmla="*/ 0 w 3839289"/>
              <a:gd name="connsiteY0" fmla="*/ 542087 h 542087"/>
              <a:gd name="connsiteX1" fmla="*/ 3839289 w 3839289"/>
              <a:gd name="connsiteY1" fmla="*/ 542087 h 542087"/>
              <a:gd name="connsiteX2" fmla="*/ 3839289 w 3839289"/>
              <a:gd name="connsiteY2" fmla="*/ 0 h 542087"/>
              <a:gd name="connsiteX3" fmla="*/ 2013467 w 3839289"/>
              <a:gd name="connsiteY3" fmla="*/ 0 h 542087"/>
              <a:gd name="connsiteX4" fmla="*/ 2013467 w 3839289"/>
              <a:gd name="connsiteY4" fmla="*/ 259130 h 542087"/>
              <a:gd name="connsiteX5" fmla="*/ 8936 w 3839289"/>
              <a:gd name="connsiteY5" fmla="*/ 259130 h 542087"/>
              <a:gd name="connsiteX6" fmla="*/ 0 w 3839289"/>
              <a:gd name="connsiteY6" fmla="*/ 542087 h 542087"/>
              <a:gd name="connsiteX0" fmla="*/ 0 w 3839289"/>
              <a:gd name="connsiteY0" fmla="*/ 542087 h 542087"/>
              <a:gd name="connsiteX1" fmla="*/ 3839289 w 3839289"/>
              <a:gd name="connsiteY1" fmla="*/ 542087 h 542087"/>
              <a:gd name="connsiteX2" fmla="*/ 3839289 w 3839289"/>
              <a:gd name="connsiteY2" fmla="*/ 0 h 542087"/>
              <a:gd name="connsiteX3" fmla="*/ 2013467 w 3839289"/>
              <a:gd name="connsiteY3" fmla="*/ 0 h 542087"/>
              <a:gd name="connsiteX4" fmla="*/ 2013467 w 3839289"/>
              <a:gd name="connsiteY4" fmla="*/ 259130 h 542087"/>
              <a:gd name="connsiteX5" fmla="*/ 1 w 3839289"/>
              <a:gd name="connsiteY5" fmla="*/ 259130 h 542087"/>
              <a:gd name="connsiteX6" fmla="*/ 0 w 3839289"/>
              <a:gd name="connsiteY6" fmla="*/ 542087 h 542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39289" h="542087">
                <a:moveTo>
                  <a:pt x="0" y="542087"/>
                </a:moveTo>
                <a:lnTo>
                  <a:pt x="3839289" y="542087"/>
                </a:lnTo>
                <a:lnTo>
                  <a:pt x="3839289" y="0"/>
                </a:lnTo>
                <a:lnTo>
                  <a:pt x="2013467" y="0"/>
                </a:lnTo>
                <a:lnTo>
                  <a:pt x="2013467" y="259130"/>
                </a:lnTo>
                <a:lnTo>
                  <a:pt x="1" y="259130"/>
                </a:lnTo>
                <a:cubicBezTo>
                  <a:pt x="1" y="353449"/>
                  <a:pt x="0" y="447768"/>
                  <a:pt x="0" y="542087"/>
                </a:cubicBezTo>
                <a:close/>
              </a:path>
            </a:pathLst>
          </a:custGeom>
          <a:noFill/>
          <a:ln>
            <a:solidFill>
              <a:srgbClr val="FF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9973" name="ZoneTexte 45"/>
          <p:cNvSpPr txBox="1">
            <a:spLocks noChangeArrowheads="1"/>
          </p:cNvSpPr>
          <p:nvPr/>
        </p:nvSpPr>
        <p:spPr bwMode="auto">
          <a:xfrm>
            <a:off x="8329613" y="3787775"/>
            <a:ext cx="5111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8BBA"/>
                </a:solidFill>
                <a:latin typeface="Verdana" panose="020B0604030504040204" pitchFamily="34" charset="0"/>
              </a:rPr>
              <a:t>15</a:t>
            </a:r>
          </a:p>
        </p:txBody>
      </p:sp>
      <p:sp>
        <p:nvSpPr>
          <p:cNvPr id="39974" name="ZoneTexte 46"/>
          <p:cNvSpPr txBox="1">
            <a:spLocks noChangeArrowheads="1"/>
          </p:cNvSpPr>
          <p:nvPr/>
        </p:nvSpPr>
        <p:spPr bwMode="auto">
          <a:xfrm>
            <a:off x="2641600" y="3287713"/>
            <a:ext cx="511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15</a:t>
            </a:r>
          </a:p>
        </p:txBody>
      </p:sp>
      <p:cxnSp>
        <p:nvCxnSpPr>
          <p:cNvPr id="48" name="Connecteur droit avec flèche 47"/>
          <p:cNvCxnSpPr>
            <a:endCxn id="39974" idx="3"/>
          </p:cNvCxnSpPr>
          <p:nvPr/>
        </p:nvCxnSpPr>
        <p:spPr>
          <a:xfrm flipH="1" flipV="1">
            <a:off x="3152775" y="3473450"/>
            <a:ext cx="617538" cy="314325"/>
          </a:xfrm>
          <a:prstGeom prst="straightConnector1">
            <a:avLst/>
          </a:prstGeom>
          <a:ln w="19050">
            <a:solidFill>
              <a:srgbClr val="FF0066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/>
          <p:nvPr/>
        </p:nvCxnSpPr>
        <p:spPr>
          <a:xfrm flipH="1">
            <a:off x="7705725" y="4016375"/>
            <a:ext cx="668338" cy="0"/>
          </a:xfrm>
          <a:prstGeom prst="straightConnector1">
            <a:avLst/>
          </a:prstGeom>
          <a:ln w="19050">
            <a:solidFill>
              <a:srgbClr val="FF8BBA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57250"/>
            <a:ext cx="22034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Imag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5127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5128" name="Imag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128588"/>
            <a:ext cx="84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30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5133" name="Image 3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4" name="Image 31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5" name="Image 3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6" name="Image 33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31" name="Imag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Imag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2733675"/>
            <a:ext cx="52197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Imag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41990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41991" name="Imag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128588"/>
            <a:ext cx="84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993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42000" name="Image 30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001" name="Image 31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002" name="Image 3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003" name="Image 3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994" name="Imag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5" name="Image 1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57250"/>
            <a:ext cx="22034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6" name="Image 35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25" y="4065588"/>
            <a:ext cx="1352550" cy="248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2897188" y="4432300"/>
            <a:ext cx="33734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a une autre idée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pour expliquer la réponse ?</a:t>
            </a: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897188" y="4421188"/>
            <a:ext cx="3373437" cy="669925"/>
          </a:xfrm>
          <a:prstGeom prst="wedgeRectCallout">
            <a:avLst>
              <a:gd name="adj1" fmla="val -61313"/>
              <a:gd name="adj2" fmla="val -19334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41999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088" y="2722563"/>
            <a:ext cx="3673475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57250"/>
            <a:ext cx="22034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7175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7176" name="Imag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128588"/>
            <a:ext cx="84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78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7181" name="Image 3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2" name="Image 31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3" name="Image 3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4" name="Image 33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179" name="Imag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Image 4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2774950"/>
            <a:ext cx="5219700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56"/>
          <a:stretch>
            <a:fillRect/>
          </a:stretch>
        </p:blipFill>
        <p:spPr bwMode="auto">
          <a:xfrm>
            <a:off x="3482975" y="4013200"/>
            <a:ext cx="1752600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9223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9224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128588"/>
            <a:ext cx="84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rc 6"/>
          <p:cNvSpPr/>
          <p:nvPr/>
        </p:nvSpPr>
        <p:spPr>
          <a:xfrm rot="5400000">
            <a:off x="2082801" y="2835275"/>
            <a:ext cx="241300" cy="612775"/>
          </a:xfrm>
          <a:prstGeom prst="arc">
            <a:avLst>
              <a:gd name="adj1" fmla="val 16200000"/>
              <a:gd name="adj2" fmla="val 5555321"/>
            </a:avLst>
          </a:prstGeom>
          <a:noFill/>
          <a:ln>
            <a:solidFill>
              <a:srgbClr val="EC008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8" name="Arc 57"/>
          <p:cNvSpPr/>
          <p:nvPr/>
        </p:nvSpPr>
        <p:spPr>
          <a:xfrm rot="5400000">
            <a:off x="3167063" y="2811462"/>
            <a:ext cx="241300" cy="612775"/>
          </a:xfrm>
          <a:prstGeom prst="arc">
            <a:avLst>
              <a:gd name="adj1" fmla="val 16200000"/>
              <a:gd name="adj2" fmla="val 5555321"/>
            </a:avLst>
          </a:prstGeom>
          <a:noFill/>
          <a:ln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9" name="Arc 58"/>
          <p:cNvSpPr/>
          <p:nvPr/>
        </p:nvSpPr>
        <p:spPr>
          <a:xfrm rot="5400000">
            <a:off x="4245770" y="2812256"/>
            <a:ext cx="239712" cy="612775"/>
          </a:xfrm>
          <a:prstGeom prst="arc">
            <a:avLst>
              <a:gd name="adj1" fmla="val 16200000"/>
              <a:gd name="adj2" fmla="val 5555321"/>
            </a:avLst>
          </a:prstGeom>
          <a:noFill/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9228" name="Image 5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12"/>
          <a:stretch>
            <a:fillRect/>
          </a:stretch>
        </p:blipFill>
        <p:spPr bwMode="auto">
          <a:xfrm>
            <a:off x="766763" y="3548063"/>
            <a:ext cx="1193800" cy="149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9" name="Text Box 2"/>
          <p:cNvSpPr>
            <a:spLocks noChangeArrowheads="1"/>
          </p:cNvSpPr>
          <p:nvPr/>
        </p:nvSpPr>
        <p:spPr bwMode="auto">
          <a:xfrm>
            <a:off x="757238" y="5046663"/>
            <a:ext cx="3302000" cy="1362075"/>
          </a:xfrm>
          <a:prstGeom prst="wedgeRectCallout">
            <a:avLst>
              <a:gd name="adj1" fmla="val -31389"/>
              <a:gd name="adj2" fmla="val -74065"/>
            </a:avLst>
          </a:prstGeom>
          <a:solidFill>
            <a:schemeClr val="bg1"/>
          </a:solidFill>
          <a:ln w="9525">
            <a:solidFill>
              <a:srgbClr val="FF0066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Tu peux te représenter </a:t>
            </a:r>
            <a:b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</a:b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les nombres :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ça fait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dizaines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en tout.</a:t>
            </a:r>
          </a:p>
        </p:txBody>
      </p:sp>
      <p:pic>
        <p:nvPicPr>
          <p:cNvPr id="9230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31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9240" name="Image 30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41" name="Image 31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42" name="Image 32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43" name="Image 33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232" name="Image 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Image 6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150" y="3509963"/>
            <a:ext cx="3529013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Image 7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r="50574"/>
          <a:stretch/>
        </p:blipFill>
        <p:spPr>
          <a:xfrm>
            <a:off x="5287047" y="4011895"/>
            <a:ext cx="1728000" cy="282152"/>
          </a:xfrm>
          <a:prstGeom prst="rect">
            <a:avLst/>
          </a:prstGeom>
        </p:spPr>
      </p:pic>
      <p:pic>
        <p:nvPicPr>
          <p:cNvPr id="74" name="Image 7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86804" y="4264046"/>
            <a:ext cx="3528000" cy="284725"/>
          </a:xfrm>
          <a:prstGeom prst="rect">
            <a:avLst/>
          </a:prstGeom>
        </p:spPr>
      </p:pic>
      <p:pic>
        <p:nvPicPr>
          <p:cNvPr id="75" name="Image 7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85264" y="4517864"/>
            <a:ext cx="3528000" cy="284725"/>
          </a:xfrm>
          <a:prstGeom prst="rect">
            <a:avLst/>
          </a:prstGeom>
        </p:spPr>
      </p:pic>
      <p:pic>
        <p:nvPicPr>
          <p:cNvPr id="9237" name="Image 1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57250"/>
            <a:ext cx="22034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8" name="Imag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2733675"/>
            <a:ext cx="52197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563" y="3759200"/>
            <a:ext cx="3529012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11270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11271" name="Imag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128588"/>
            <a:ext cx="84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Text Box 2"/>
          <p:cNvSpPr>
            <a:spLocks noChangeArrowheads="1"/>
          </p:cNvSpPr>
          <p:nvPr/>
        </p:nvSpPr>
        <p:spPr bwMode="auto">
          <a:xfrm>
            <a:off x="2359025" y="4702175"/>
            <a:ext cx="3741738" cy="1300163"/>
          </a:xfrm>
          <a:prstGeom prst="wedgeRectCallout">
            <a:avLst>
              <a:gd name="adj1" fmla="val -62167"/>
              <a:gd name="adj2" fmla="val -24954"/>
            </a:avLst>
          </a:prstGeom>
          <a:solidFill>
            <a:schemeClr val="bg1"/>
          </a:solidFill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Tu peux aussi trouver une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façon astucieuse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d’additionner les nombres.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273" name="Image 59"/>
          <p:cNvPicPr>
            <a:picLocks noChangeAspect="1"/>
          </p:cNvPicPr>
          <p:nvPr/>
        </p:nvPicPr>
        <p:blipFill>
          <a:blip r:embed="rId7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310063"/>
            <a:ext cx="1395412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ZoneTexte 14"/>
          <p:cNvSpPr txBox="1">
            <a:spLocks noChangeArrowheads="1"/>
          </p:cNvSpPr>
          <p:nvPr/>
        </p:nvSpPr>
        <p:spPr bwMode="auto">
          <a:xfrm>
            <a:off x="2136775" y="3825875"/>
            <a:ext cx="5349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600">
                <a:solidFill>
                  <a:srgbClr val="FF0066"/>
                </a:solidFill>
                <a:latin typeface="Trebuchet MS" panose="020B0603020202020204" pitchFamily="34" charset="0"/>
              </a:rPr>
              <a:t>30</a:t>
            </a:r>
          </a:p>
        </p:txBody>
      </p:sp>
      <p:sp>
        <p:nvSpPr>
          <p:cNvPr id="63" name="ZoneTexte 62"/>
          <p:cNvSpPr txBox="1">
            <a:spLocks noChangeArrowheads="1"/>
          </p:cNvSpPr>
          <p:nvPr/>
        </p:nvSpPr>
        <p:spPr bwMode="auto">
          <a:xfrm>
            <a:off x="2825750" y="3825875"/>
            <a:ext cx="8096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600">
                <a:solidFill>
                  <a:srgbClr val="FF0066"/>
                </a:solidFill>
                <a:latin typeface="Trebuchet MS" panose="020B0603020202020204" pitchFamily="34" charset="0"/>
              </a:rPr>
              <a:t>+ 10</a:t>
            </a:r>
          </a:p>
        </p:txBody>
      </p:sp>
      <p:sp>
        <p:nvSpPr>
          <p:cNvPr id="64" name="ZoneTexte 63"/>
          <p:cNvSpPr txBox="1">
            <a:spLocks noChangeArrowheads="1"/>
          </p:cNvSpPr>
          <p:nvPr/>
        </p:nvSpPr>
        <p:spPr bwMode="auto">
          <a:xfrm>
            <a:off x="3887788" y="3840163"/>
            <a:ext cx="8096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600">
                <a:solidFill>
                  <a:srgbClr val="FF0066"/>
                </a:solidFill>
                <a:latin typeface="Trebuchet MS" panose="020B0603020202020204" pitchFamily="34" charset="0"/>
              </a:rPr>
              <a:t>+ 10</a:t>
            </a:r>
          </a:p>
        </p:txBody>
      </p:sp>
      <p:grpSp>
        <p:nvGrpSpPr>
          <p:cNvPr id="7178" name="Groupe 7177"/>
          <p:cNvGrpSpPr>
            <a:grpSpLocks/>
          </p:cNvGrpSpPr>
          <p:nvPr/>
        </p:nvGrpSpPr>
        <p:grpSpPr bwMode="auto">
          <a:xfrm>
            <a:off x="1955800" y="3236913"/>
            <a:ext cx="1343025" cy="557212"/>
            <a:chOff x="1254461" y="3072765"/>
            <a:chExt cx="1342410" cy="556260"/>
          </a:xfrm>
        </p:grpSpPr>
        <p:grpSp>
          <p:nvGrpSpPr>
            <p:cNvPr id="11297" name="Groupe 25"/>
            <p:cNvGrpSpPr>
              <a:grpSpLocks/>
            </p:cNvGrpSpPr>
            <p:nvPr/>
          </p:nvGrpSpPr>
          <p:grpSpPr bwMode="auto">
            <a:xfrm>
              <a:off x="1379007" y="3077369"/>
              <a:ext cx="1093318" cy="551656"/>
              <a:chOff x="1379007" y="3077369"/>
              <a:chExt cx="1093318" cy="551656"/>
            </a:xfrm>
          </p:grpSpPr>
          <p:cxnSp>
            <p:nvCxnSpPr>
              <p:cNvPr id="5" name="Connecteur droit 4"/>
              <p:cNvCxnSpPr/>
              <p:nvPr/>
            </p:nvCxnSpPr>
            <p:spPr>
              <a:xfrm>
                <a:off x="1378229" y="3085443"/>
                <a:ext cx="307834" cy="543582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/>
              <p:cNvCxnSpPr/>
              <p:nvPr/>
            </p:nvCxnSpPr>
            <p:spPr>
              <a:xfrm flipH="1">
                <a:off x="1686063" y="3077519"/>
                <a:ext cx="787039" cy="551506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172" name="Connecteur droit 7171"/>
            <p:cNvCxnSpPr/>
            <p:nvPr/>
          </p:nvCxnSpPr>
          <p:spPr>
            <a:xfrm>
              <a:off x="1254461" y="3072765"/>
              <a:ext cx="249124" cy="0"/>
            </a:xfrm>
            <a:prstGeom prst="line">
              <a:avLst/>
            </a:prstGeom>
            <a:ln>
              <a:solidFill>
                <a:srgbClr val="FF00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/>
            <p:cNvCxnSpPr/>
            <p:nvPr/>
          </p:nvCxnSpPr>
          <p:spPr>
            <a:xfrm>
              <a:off x="2347748" y="3074349"/>
              <a:ext cx="249123" cy="0"/>
            </a:xfrm>
            <a:prstGeom prst="line">
              <a:avLst/>
            </a:prstGeom>
            <a:ln>
              <a:solidFill>
                <a:srgbClr val="FF00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79" name="Groupe 7178"/>
          <p:cNvGrpSpPr>
            <a:grpSpLocks/>
          </p:cNvGrpSpPr>
          <p:nvPr/>
        </p:nvGrpSpPr>
        <p:grpSpPr bwMode="auto">
          <a:xfrm>
            <a:off x="2259013" y="3232150"/>
            <a:ext cx="1308100" cy="542925"/>
            <a:chOff x="1368862" y="3086100"/>
            <a:chExt cx="1307663" cy="542925"/>
          </a:xfrm>
        </p:grpSpPr>
        <p:grpSp>
          <p:nvGrpSpPr>
            <p:cNvPr id="11292" name="Groupe 27"/>
            <p:cNvGrpSpPr>
              <a:grpSpLocks/>
            </p:cNvGrpSpPr>
            <p:nvPr/>
          </p:nvGrpSpPr>
          <p:grpSpPr bwMode="auto">
            <a:xfrm>
              <a:off x="1472014" y="3095625"/>
              <a:ext cx="1061683" cy="533400"/>
              <a:chOff x="1472014" y="3095625"/>
              <a:chExt cx="1061683" cy="533400"/>
            </a:xfrm>
          </p:grpSpPr>
          <p:cxnSp>
            <p:nvCxnSpPr>
              <p:cNvPr id="12" name="Connecteur droit 11"/>
              <p:cNvCxnSpPr/>
              <p:nvPr/>
            </p:nvCxnSpPr>
            <p:spPr>
              <a:xfrm>
                <a:off x="1472015" y="3095625"/>
                <a:ext cx="955356" cy="53340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/>
              <p:cNvCxnSpPr/>
              <p:nvPr/>
            </p:nvCxnSpPr>
            <p:spPr>
              <a:xfrm flipH="1">
                <a:off x="2427371" y="3095625"/>
                <a:ext cx="106327" cy="53340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4" name="Connecteur droit 73"/>
            <p:cNvCxnSpPr/>
            <p:nvPr/>
          </p:nvCxnSpPr>
          <p:spPr>
            <a:xfrm>
              <a:off x="2427370" y="3086100"/>
              <a:ext cx="249155" cy="0"/>
            </a:xfrm>
            <a:prstGeom prst="line">
              <a:avLst/>
            </a:prstGeom>
            <a:ln>
              <a:solidFill>
                <a:srgbClr val="FF00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/>
            <p:cNvCxnSpPr/>
            <p:nvPr/>
          </p:nvCxnSpPr>
          <p:spPr>
            <a:xfrm>
              <a:off x="1368862" y="3095625"/>
              <a:ext cx="249154" cy="0"/>
            </a:xfrm>
            <a:prstGeom prst="line">
              <a:avLst/>
            </a:prstGeom>
            <a:ln>
              <a:solidFill>
                <a:srgbClr val="FF00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80" name="Groupe 7179"/>
          <p:cNvGrpSpPr>
            <a:grpSpLocks/>
          </p:cNvGrpSpPr>
          <p:nvPr/>
        </p:nvGrpSpPr>
        <p:grpSpPr bwMode="auto">
          <a:xfrm>
            <a:off x="4224338" y="3230563"/>
            <a:ext cx="323850" cy="514350"/>
            <a:chOff x="3085124" y="3114675"/>
            <a:chExt cx="324000" cy="514350"/>
          </a:xfrm>
        </p:grpSpPr>
        <p:cxnSp>
          <p:nvCxnSpPr>
            <p:cNvPr id="7168" name="Connecteur droit 7167"/>
            <p:cNvCxnSpPr/>
            <p:nvPr/>
          </p:nvCxnSpPr>
          <p:spPr>
            <a:xfrm>
              <a:off x="3242359" y="3122612"/>
              <a:ext cx="0" cy="506413"/>
            </a:xfrm>
            <a:prstGeom prst="line">
              <a:avLst/>
            </a:prstGeom>
            <a:ln>
              <a:solidFill>
                <a:srgbClr val="FF00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cteur droit 77"/>
            <p:cNvCxnSpPr/>
            <p:nvPr/>
          </p:nvCxnSpPr>
          <p:spPr>
            <a:xfrm>
              <a:off x="3085124" y="3114675"/>
              <a:ext cx="324000" cy="0"/>
            </a:xfrm>
            <a:prstGeom prst="line">
              <a:avLst/>
            </a:prstGeom>
            <a:ln>
              <a:solidFill>
                <a:srgbClr val="FF00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ZoneTexte 83"/>
          <p:cNvSpPr txBox="1">
            <a:spLocks noChangeArrowheads="1"/>
          </p:cNvSpPr>
          <p:nvPr/>
        </p:nvSpPr>
        <p:spPr bwMode="auto">
          <a:xfrm>
            <a:off x="4757738" y="3825875"/>
            <a:ext cx="8096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600">
                <a:solidFill>
                  <a:srgbClr val="FF0066"/>
                </a:solidFill>
                <a:latin typeface="Trebuchet MS" panose="020B0603020202020204" pitchFamily="34" charset="0"/>
              </a:rPr>
              <a:t>= 50</a:t>
            </a:r>
          </a:p>
        </p:txBody>
      </p:sp>
      <p:pic>
        <p:nvPicPr>
          <p:cNvPr id="11281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82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11286" name="Image 3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87" name="Image 31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88" name="Image 3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89" name="Image 33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283" name="Imag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4" name="Image 1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57250"/>
            <a:ext cx="22034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5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2733675"/>
            <a:ext cx="52197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3" grpId="0"/>
      <p:bldP spid="64" grpId="0"/>
      <p:bldP spid="8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13318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13319" name="Imag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128588"/>
            <a:ext cx="84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21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13328" name="Image 30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9" name="Image 31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0" name="Image 3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1" name="Image 3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322" name="Imag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Image 1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57250"/>
            <a:ext cx="22034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2897188" y="4432300"/>
            <a:ext cx="33734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a une autre idée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pour expliquer la réponse ?</a:t>
            </a: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897188" y="4421188"/>
            <a:ext cx="3373437" cy="669925"/>
          </a:xfrm>
          <a:prstGeom prst="wedgeRectCallout">
            <a:avLst>
              <a:gd name="adj1" fmla="val -61313"/>
              <a:gd name="adj2" fmla="val -19334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3326" name="Image 22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638" y="4165600"/>
            <a:ext cx="1082675" cy="257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7" name="Image 4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2774950"/>
            <a:ext cx="5219700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Rectangle 2"/>
          <p:cNvSpPr txBox="1">
            <a:spLocks noChangeArrowheads="1"/>
          </p:cNvSpPr>
          <p:nvPr/>
        </p:nvSpPr>
        <p:spPr bwMode="auto">
          <a:xfrm>
            <a:off x="1382713" y="1912938"/>
            <a:ext cx="753268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02000"/>
              </a:lnSpc>
              <a:buFont typeface="Arial" panose="020B0604020202020204" pitchFamily="34" charset="0"/>
              <a:buNone/>
            </a:pPr>
            <a:r>
              <a:rPr lang="fr-FR" altLang="fr-FR" sz="2800" b="1">
                <a:solidFill>
                  <a:srgbClr val="000000"/>
                </a:solidFill>
                <a:latin typeface="Trebuchet MS" panose="020B0603020202020204" pitchFamily="34" charset="0"/>
              </a:rPr>
              <a:t>Quel nombre obtiens-tu</a:t>
            </a:r>
          </a:p>
          <a:p>
            <a:pPr eaLnBrk="1" hangingPunct="1">
              <a:lnSpc>
                <a:spcPct val="102000"/>
              </a:lnSpc>
              <a:buFont typeface="Arial" panose="020B0604020202020204" pitchFamily="34" charset="0"/>
              <a:buNone/>
            </a:pPr>
            <a:r>
              <a:rPr lang="fr-FR" altLang="fr-FR" sz="2800" b="1">
                <a:solidFill>
                  <a:srgbClr val="000000"/>
                </a:solidFill>
                <a:latin typeface="Trebuchet MS" panose="020B0603020202020204" pitchFamily="34" charset="0"/>
              </a:rPr>
              <a:t>si tu ajoutes au nombre </a:t>
            </a:r>
            <a:r>
              <a:rPr lang="fr-FR" altLang="fr-FR" b="1">
                <a:latin typeface="Trebuchet MS" panose="020B0603020202020204" pitchFamily="34" charset="0"/>
              </a:rPr>
              <a:t>27</a:t>
            </a:r>
            <a:r>
              <a:rPr lang="fr-FR" altLang="fr-FR" sz="2800" b="1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</a:p>
          <a:p>
            <a:pPr eaLnBrk="1" hangingPunct="1">
              <a:lnSpc>
                <a:spcPct val="102000"/>
              </a:lnSpc>
              <a:buFont typeface="Arial" panose="020B0604020202020204" pitchFamily="34" charset="0"/>
              <a:buNone/>
            </a:pPr>
            <a:r>
              <a:rPr lang="fr-FR" altLang="fr-FR" sz="2800" b="1">
                <a:solidFill>
                  <a:srgbClr val="000000"/>
                </a:solidFill>
                <a:latin typeface="Trebuchet MS" panose="020B0603020202020204" pitchFamily="34" charset="0"/>
              </a:rPr>
              <a:t>trois dizaines et deux unités ?</a:t>
            </a:r>
          </a:p>
        </p:txBody>
      </p:sp>
      <p:sp>
        <p:nvSpPr>
          <p:cNvPr id="15366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15367" name="Imag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128588"/>
            <a:ext cx="84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4165600"/>
            <a:ext cx="1082675" cy="257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71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15374" name="Image 3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5" name="Image 31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6" name="Image 3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7" name="Image 33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372" name="Imag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88436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Image 1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57250"/>
            <a:ext cx="22034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Groupe 3"/>
          <p:cNvGrpSpPr>
            <a:grpSpLocks/>
          </p:cNvGrpSpPr>
          <p:nvPr/>
        </p:nvGrpSpPr>
        <p:grpSpPr bwMode="auto">
          <a:xfrm>
            <a:off x="2170113" y="4468020"/>
            <a:ext cx="3943350" cy="1027112"/>
            <a:chOff x="2195260" y="4139555"/>
            <a:chExt cx="2795627" cy="380980"/>
          </a:xfrm>
        </p:grpSpPr>
        <p:sp>
          <p:nvSpPr>
            <p:cNvPr id="21" name="Text Box 2"/>
            <p:cNvSpPr txBox="1">
              <a:spLocks noChangeArrowheads="1"/>
            </p:cNvSpPr>
            <p:nvPr/>
          </p:nvSpPr>
          <p:spPr bwMode="auto">
            <a:xfrm>
              <a:off x="2195260" y="4139555"/>
              <a:ext cx="2795627" cy="380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Écris cette phrase avec une </a:t>
              </a:r>
              <a:b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opération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mathématique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!</a:t>
              </a:r>
              <a:endParaRPr lang="fr-FR" altLang="fr-FR" sz="2800" dirty="0" smtClean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2" name="Rectangle à coins arrondis 25"/>
            <p:cNvSpPr/>
            <p:nvPr/>
          </p:nvSpPr>
          <p:spPr bwMode="auto">
            <a:xfrm>
              <a:off x="2195260" y="4139555"/>
              <a:ext cx="2795627" cy="380980"/>
            </a:xfrm>
            <a:prstGeom prst="wedgeRectCallout">
              <a:avLst>
                <a:gd name="adj1" fmla="val -56259"/>
                <a:gd name="adj2" fmla="val -17577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2"/>
          <p:cNvSpPr txBox="1">
            <a:spLocks noChangeArrowheads="1"/>
          </p:cNvSpPr>
          <p:nvPr/>
        </p:nvSpPr>
        <p:spPr bwMode="auto">
          <a:xfrm>
            <a:off x="1382713" y="1912938"/>
            <a:ext cx="753268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02000"/>
              </a:lnSpc>
              <a:buFont typeface="Arial" panose="020B0604020202020204" pitchFamily="34" charset="0"/>
              <a:buNone/>
            </a:pPr>
            <a:r>
              <a:rPr lang="fr-FR" altLang="fr-FR" sz="2800" b="1">
                <a:solidFill>
                  <a:srgbClr val="000000"/>
                </a:solidFill>
                <a:latin typeface="Trebuchet MS" panose="020B0603020202020204" pitchFamily="34" charset="0"/>
              </a:rPr>
              <a:t>Quel nombre obtiens-tu</a:t>
            </a:r>
          </a:p>
          <a:p>
            <a:pPr eaLnBrk="1" hangingPunct="1">
              <a:lnSpc>
                <a:spcPct val="102000"/>
              </a:lnSpc>
              <a:buFont typeface="Arial" panose="020B0604020202020204" pitchFamily="34" charset="0"/>
              <a:buNone/>
            </a:pPr>
            <a:r>
              <a:rPr lang="fr-FR" altLang="fr-FR" sz="2800" b="1">
                <a:solidFill>
                  <a:srgbClr val="000000"/>
                </a:solidFill>
                <a:latin typeface="Trebuchet MS" panose="020B0603020202020204" pitchFamily="34" charset="0"/>
              </a:rPr>
              <a:t>si tu ajoutes au nombre </a:t>
            </a:r>
            <a:r>
              <a:rPr lang="fr-FR" altLang="fr-FR" b="1">
                <a:latin typeface="Trebuchet MS" panose="020B0603020202020204" pitchFamily="34" charset="0"/>
              </a:rPr>
              <a:t>27</a:t>
            </a:r>
            <a:r>
              <a:rPr lang="fr-FR" altLang="fr-FR" sz="2800" b="1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</a:p>
          <a:p>
            <a:pPr eaLnBrk="1" hangingPunct="1">
              <a:lnSpc>
                <a:spcPct val="102000"/>
              </a:lnSpc>
              <a:buFont typeface="Arial" panose="020B0604020202020204" pitchFamily="34" charset="0"/>
              <a:buNone/>
            </a:pPr>
            <a:r>
              <a:rPr lang="fr-FR" altLang="fr-FR" sz="2800" b="1">
                <a:solidFill>
                  <a:srgbClr val="000000"/>
                </a:solidFill>
                <a:latin typeface="Trebuchet MS" panose="020B0603020202020204" pitchFamily="34" charset="0"/>
              </a:rPr>
              <a:t>trois dizaines et deux unités ?</a:t>
            </a:r>
          </a:p>
        </p:txBody>
      </p:sp>
      <p:sp>
        <p:nvSpPr>
          <p:cNvPr id="17414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17415" name="Imag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128588"/>
            <a:ext cx="84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Imag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7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17421" name="Image 30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2" name="Image 31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3" name="Image 3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4" name="Image 3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418" name="Imag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88436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Image 1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57250"/>
            <a:ext cx="22034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Imag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5" y="3808413"/>
            <a:ext cx="6119813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ZoneTexte 33"/>
          <p:cNvSpPr txBox="1">
            <a:spLocks noChangeArrowheads="1"/>
          </p:cNvSpPr>
          <p:nvPr/>
        </p:nvSpPr>
        <p:spPr bwMode="auto">
          <a:xfrm>
            <a:off x="3814763" y="4187825"/>
            <a:ext cx="5889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27 </a:t>
            </a:r>
            <a:endParaRPr lang="fr-FR" altLang="fr-FR" sz="1800">
              <a:solidFill>
                <a:srgbClr val="FF0066"/>
              </a:solidFill>
              <a:latin typeface="Verdana" panose="020B0604030504040204" pitchFamily="34" charset="0"/>
            </a:endParaRPr>
          </a:p>
        </p:txBody>
      </p:sp>
      <p:sp>
        <p:nvSpPr>
          <p:cNvPr id="38" name="ZoneTexte 37"/>
          <p:cNvSpPr txBox="1">
            <a:spLocks noChangeArrowheads="1"/>
          </p:cNvSpPr>
          <p:nvPr/>
        </p:nvSpPr>
        <p:spPr bwMode="auto">
          <a:xfrm>
            <a:off x="6411913" y="4189413"/>
            <a:ext cx="12319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2 unités</a:t>
            </a:r>
          </a:p>
        </p:txBody>
      </p:sp>
      <p:sp>
        <p:nvSpPr>
          <p:cNvPr id="39" name="ZoneTexte 38"/>
          <p:cNvSpPr txBox="1">
            <a:spLocks noChangeArrowheads="1"/>
          </p:cNvSpPr>
          <p:nvPr/>
        </p:nvSpPr>
        <p:spPr bwMode="auto">
          <a:xfrm>
            <a:off x="6065838" y="4184650"/>
            <a:ext cx="37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+</a:t>
            </a:r>
            <a:endParaRPr lang="fr-FR" altLang="fr-FR" sz="1800" b="1">
              <a:solidFill>
                <a:srgbClr val="FF0066"/>
              </a:solidFill>
              <a:latin typeface="Verdana" panose="020B0604030504040204" pitchFamily="34" charset="0"/>
            </a:endParaRPr>
          </a:p>
        </p:txBody>
      </p:sp>
      <p:sp>
        <p:nvSpPr>
          <p:cNvPr id="37" name="ZoneTexte 36"/>
          <p:cNvSpPr txBox="1">
            <a:spLocks noChangeArrowheads="1"/>
          </p:cNvSpPr>
          <p:nvPr/>
        </p:nvSpPr>
        <p:spPr bwMode="auto">
          <a:xfrm>
            <a:off x="4619625" y="4184650"/>
            <a:ext cx="1492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3 dizaines</a:t>
            </a:r>
            <a:endParaRPr lang="fr-FR" altLang="fr-FR" sz="1800">
              <a:solidFill>
                <a:srgbClr val="FF0066"/>
              </a:solidFill>
              <a:latin typeface="Verdana" panose="020B0604030504040204" pitchFamily="34" charset="0"/>
            </a:endParaRPr>
          </a:p>
        </p:txBody>
      </p:sp>
      <p:sp>
        <p:nvSpPr>
          <p:cNvPr id="35" name="ZoneTexte 34"/>
          <p:cNvSpPr txBox="1">
            <a:spLocks noChangeArrowheads="1"/>
          </p:cNvSpPr>
          <p:nvPr/>
        </p:nvSpPr>
        <p:spPr bwMode="auto">
          <a:xfrm>
            <a:off x="4287838" y="4184650"/>
            <a:ext cx="37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+</a:t>
            </a:r>
          </a:p>
        </p:txBody>
      </p:sp>
      <p:sp>
        <p:nvSpPr>
          <p:cNvPr id="19464" name="Rectangle 1"/>
          <p:cNvSpPr>
            <a:spLocks noChangeArrowheads="1"/>
          </p:cNvSpPr>
          <p:nvPr/>
        </p:nvSpPr>
        <p:spPr bwMode="auto">
          <a:xfrm>
            <a:off x="2203450" y="4106863"/>
            <a:ext cx="1716088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Cela s’écrit : </a:t>
            </a:r>
          </a:p>
        </p:txBody>
      </p:sp>
      <p:pic>
        <p:nvPicPr>
          <p:cNvPr id="19465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7" name="Rectangle 2"/>
          <p:cNvSpPr txBox="1">
            <a:spLocks noChangeArrowheads="1"/>
          </p:cNvSpPr>
          <p:nvPr/>
        </p:nvSpPr>
        <p:spPr bwMode="auto">
          <a:xfrm>
            <a:off x="1382713" y="1912938"/>
            <a:ext cx="753268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02000"/>
              </a:lnSpc>
              <a:buFont typeface="Arial" panose="020B0604020202020204" pitchFamily="34" charset="0"/>
              <a:buNone/>
            </a:pPr>
            <a:r>
              <a:rPr lang="fr-FR" altLang="fr-FR" sz="2800" b="1">
                <a:solidFill>
                  <a:srgbClr val="000000"/>
                </a:solidFill>
                <a:latin typeface="Trebuchet MS" panose="020B0603020202020204" pitchFamily="34" charset="0"/>
              </a:rPr>
              <a:t>Quel nombre obtiens-tu</a:t>
            </a:r>
          </a:p>
          <a:p>
            <a:pPr eaLnBrk="1" hangingPunct="1">
              <a:lnSpc>
                <a:spcPct val="102000"/>
              </a:lnSpc>
              <a:buFont typeface="Arial" panose="020B0604020202020204" pitchFamily="34" charset="0"/>
              <a:buNone/>
            </a:pPr>
            <a:r>
              <a:rPr lang="fr-FR" altLang="fr-FR" sz="2800" b="1">
                <a:solidFill>
                  <a:srgbClr val="000000"/>
                </a:solidFill>
                <a:latin typeface="Trebuchet MS" panose="020B0603020202020204" pitchFamily="34" charset="0"/>
              </a:rPr>
              <a:t>si tu ajoutes au nombre </a:t>
            </a:r>
            <a:r>
              <a:rPr lang="fr-FR" altLang="fr-FR" b="1">
                <a:latin typeface="Trebuchet MS" panose="020B0603020202020204" pitchFamily="34" charset="0"/>
              </a:rPr>
              <a:t>27</a:t>
            </a:r>
            <a:r>
              <a:rPr lang="fr-FR" altLang="fr-FR" sz="2800" b="1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</a:p>
          <a:p>
            <a:pPr eaLnBrk="1" hangingPunct="1">
              <a:lnSpc>
                <a:spcPct val="102000"/>
              </a:lnSpc>
              <a:buFont typeface="Arial" panose="020B0604020202020204" pitchFamily="34" charset="0"/>
              <a:buNone/>
            </a:pPr>
            <a:r>
              <a:rPr lang="fr-FR" altLang="fr-FR" sz="2800" b="1">
                <a:solidFill>
                  <a:srgbClr val="000000"/>
                </a:solidFill>
                <a:latin typeface="Trebuchet MS" panose="020B0603020202020204" pitchFamily="34" charset="0"/>
              </a:rPr>
              <a:t>trois dizaines et deux unités ?</a:t>
            </a:r>
          </a:p>
        </p:txBody>
      </p:sp>
      <p:sp>
        <p:nvSpPr>
          <p:cNvPr id="19468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19469" name="Imag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128588"/>
            <a:ext cx="841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0" name="Imag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" y="4189413"/>
            <a:ext cx="1152525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451475" y="2447925"/>
            <a:ext cx="612775" cy="481013"/>
          </a:xfrm>
          <a:prstGeom prst="rect">
            <a:avLst/>
          </a:prstGeom>
          <a:solidFill>
            <a:srgbClr val="FF0066">
              <a:alpha val="3019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2279650" y="2486025"/>
            <a:ext cx="1225550" cy="479425"/>
          </a:xfrm>
          <a:prstGeom prst="rect">
            <a:avLst/>
          </a:prstGeom>
          <a:solidFill>
            <a:srgbClr val="FF0066">
              <a:alpha val="3019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9" name="Rectangle 28"/>
          <p:cNvSpPr/>
          <p:nvPr/>
        </p:nvSpPr>
        <p:spPr>
          <a:xfrm>
            <a:off x="1382713" y="2989263"/>
            <a:ext cx="2341562" cy="479425"/>
          </a:xfrm>
          <a:prstGeom prst="rect">
            <a:avLst/>
          </a:prstGeom>
          <a:solidFill>
            <a:srgbClr val="FF0066">
              <a:alpha val="3019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4213225" y="2989263"/>
            <a:ext cx="2035175" cy="479425"/>
          </a:xfrm>
          <a:prstGeom prst="rect">
            <a:avLst/>
          </a:prstGeom>
          <a:solidFill>
            <a:srgbClr val="FF0066">
              <a:alpha val="3019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6" name="Rectangle 35"/>
          <p:cNvSpPr/>
          <p:nvPr/>
        </p:nvSpPr>
        <p:spPr>
          <a:xfrm>
            <a:off x="3787775" y="2984500"/>
            <a:ext cx="346075" cy="479425"/>
          </a:xfrm>
          <a:prstGeom prst="rect">
            <a:avLst/>
          </a:prstGeom>
          <a:solidFill>
            <a:srgbClr val="FF0066">
              <a:alpha val="3019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3814763" y="4592638"/>
            <a:ext cx="3187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27 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+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      30        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+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 2</a:t>
            </a:r>
          </a:p>
        </p:txBody>
      </p:sp>
      <p:pic>
        <p:nvPicPr>
          <p:cNvPr id="19477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478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19482" name="Image 3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83" name="Image 31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84" name="Image 3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85" name="Image 33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479" name="Imag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88436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80" name="Image 1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57250"/>
            <a:ext cx="22034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81" name="Text Box 2"/>
          <p:cNvSpPr>
            <a:spLocks noChangeArrowheads="1"/>
          </p:cNvSpPr>
          <p:nvPr/>
        </p:nvSpPr>
        <p:spPr bwMode="auto">
          <a:xfrm>
            <a:off x="2193925" y="4102100"/>
            <a:ext cx="5449888" cy="973138"/>
          </a:xfrm>
          <a:prstGeom prst="wedgeRectCallout">
            <a:avLst>
              <a:gd name="adj1" fmla="val -54731"/>
              <a:gd name="adj2" fmla="val 26806"/>
            </a:avLst>
          </a:prstGeom>
          <a:noFill/>
          <a:ln w="1905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800" b="1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8" grpId="0"/>
      <p:bldP spid="39" grpId="0"/>
      <p:bldP spid="37" grpId="0"/>
      <p:bldP spid="35" grpId="0"/>
      <p:bldP spid="5" grpId="0" animBg="1"/>
      <p:bldP spid="28" grpId="0" animBg="1"/>
      <p:bldP spid="29" grpId="0" animBg="1"/>
      <p:bldP spid="30" grpId="0" animBg="1"/>
      <p:bldP spid="36" grpId="0" animBg="1"/>
      <p:bldP spid="2" grpId="0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4034</TotalTime>
  <Words>473</Words>
  <Application>Microsoft Office PowerPoint</Application>
  <PresentationFormat>Affichage à l'écran (4:3)</PresentationFormat>
  <Paragraphs>126</Paragraphs>
  <Slides>20</Slides>
  <Notes>20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8" baseType="lpstr">
      <vt:lpstr>Arial</vt:lpstr>
      <vt:lpstr>ＭＳ Ｐゴシック</vt:lpstr>
      <vt:lpstr>Calibri</vt:lpstr>
      <vt:lpstr>Trebuchet MS</vt:lpstr>
      <vt:lpstr>Verdana</vt:lpstr>
      <vt:lpstr>Comic Sans MS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Attrait.Klervi</cp:lastModifiedBy>
  <cp:revision>231</cp:revision>
  <dcterms:created xsi:type="dcterms:W3CDTF">2020-12-28T16:28:56Z</dcterms:created>
  <dcterms:modified xsi:type="dcterms:W3CDTF">2022-06-08T08:00:19Z</dcterms:modified>
</cp:coreProperties>
</file>