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5" r:id="rId2"/>
    <p:sldId id="316" r:id="rId3"/>
    <p:sldId id="317" r:id="rId4"/>
    <p:sldId id="318" r:id="rId5"/>
    <p:sldId id="320" r:id="rId6"/>
    <p:sldId id="321" r:id="rId7"/>
    <p:sldId id="319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  <p:cmAuthor id="2" name="Renon.Flore" initials="R" lastIdx="1" clrIdx="1">
    <p:extLst>
      <p:ext uri="{19B8F6BF-5375-455C-9EA6-DF929625EA0E}">
        <p15:presenceInfo xmlns:p15="http://schemas.microsoft.com/office/powerpoint/2012/main" userId="S-1-5-21-737544064-3160098397-222450227-228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61" autoAdjust="0"/>
  </p:normalViewPr>
  <p:slideViewPr>
    <p:cSldViewPr snapToGrid="0" snapToObjects="1">
      <p:cViewPr varScale="1">
        <p:scale>
          <a:sx n="89" d="100"/>
          <a:sy n="89" d="100"/>
        </p:scale>
        <p:origin x="10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8D401D6-FA9B-4C1F-B7E0-701F261F91E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14340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5730163-2709-4EBE-A086-318926D7D036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1638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2F15E0DB-4207-4FB4-9DFC-0AA909CC40C8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1843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34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57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24/03/2022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28092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821840" y="4246052"/>
            <a:ext cx="349396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6295" y="157384"/>
            <a:ext cx="1516181" cy="2160000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66" y="1317777"/>
            <a:ext cx="8250391" cy="3564000"/>
          </a:xfrm>
          <a:prstGeom prst="rect">
            <a:avLst/>
          </a:prstGeom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pic>
        <p:nvPicPr>
          <p:cNvPr id="13323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e 5"/>
          <p:cNvGrpSpPr/>
          <p:nvPr/>
        </p:nvGrpSpPr>
        <p:grpSpPr>
          <a:xfrm>
            <a:off x="5694700" y="5156197"/>
            <a:ext cx="3387134" cy="1249365"/>
            <a:chOff x="5694700" y="4997884"/>
            <a:chExt cx="3387134" cy="1526405"/>
          </a:xfrm>
        </p:grpSpPr>
        <p:sp>
          <p:nvSpPr>
            <p:cNvPr id="9" name="Rectangle 8"/>
            <p:cNvSpPr/>
            <p:nvPr/>
          </p:nvSpPr>
          <p:spPr>
            <a:xfrm>
              <a:off x="5694700" y="4997884"/>
              <a:ext cx="3387133" cy="1526405"/>
            </a:xfrm>
            <a:prstGeom prst="wedgeRectCallout">
              <a:avLst>
                <a:gd name="adj1" fmla="val -58210"/>
                <a:gd name="adj2" fmla="val -38659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5769168" y="5019459"/>
              <a:ext cx="3312666" cy="1391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… et qui font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20 </a:t>
              </a:r>
            </a:p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quand tu les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additionnes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quand tu les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soustrais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ou quand tu les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multiplies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  <a:p>
              <a:pPr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428751" y="5143612"/>
            <a:ext cx="2563812" cy="1261950"/>
            <a:chOff x="1428751" y="5143612"/>
            <a:chExt cx="2563812" cy="1261950"/>
          </a:xfrm>
        </p:grpSpPr>
        <p:sp>
          <p:nvSpPr>
            <p:cNvPr id="26" name="Rectangle à coins arrondis 25"/>
            <p:cNvSpPr/>
            <p:nvPr/>
          </p:nvSpPr>
          <p:spPr bwMode="auto">
            <a:xfrm>
              <a:off x="1428751" y="5156197"/>
              <a:ext cx="2539999" cy="1249365"/>
            </a:xfrm>
            <a:prstGeom prst="wedgeRectCallout">
              <a:avLst>
                <a:gd name="adj1" fmla="val -60372"/>
                <a:gd name="adj2" fmla="val -3386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428751" y="5143612"/>
              <a:ext cx="2563812" cy="1157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Repère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ou trois nombres qui sont à côté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dans la grille…</a:t>
              </a: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95250" y="4148618"/>
            <a:ext cx="1081759" cy="257701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74811" y="4243479"/>
            <a:ext cx="1352647" cy="248214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66" y="1317777"/>
            <a:ext cx="8250391" cy="3564000"/>
          </a:xfrm>
          <a:prstGeom prst="rect">
            <a:avLst/>
          </a:prstGeom>
        </p:spPr>
      </p:pic>
      <p:pic>
        <p:nvPicPr>
          <p:cNvPr id="15370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" b="47649"/>
          <a:stretch/>
        </p:blipFill>
        <p:spPr>
          <a:xfrm>
            <a:off x="209550" y="4020312"/>
            <a:ext cx="1352647" cy="1299401"/>
          </a:xfrm>
          <a:prstGeom prst="rect">
            <a:avLst/>
          </a:prstGeom>
        </p:spPr>
      </p:pic>
      <p:grpSp>
        <p:nvGrpSpPr>
          <p:cNvPr id="15369" name="Groupe 2"/>
          <p:cNvGrpSpPr>
            <a:grpSpLocks/>
          </p:cNvGrpSpPr>
          <p:nvPr/>
        </p:nvGrpSpPr>
        <p:grpSpPr bwMode="auto">
          <a:xfrm>
            <a:off x="504825" y="5305425"/>
            <a:ext cx="3802063" cy="1120775"/>
            <a:chOff x="1897341" y="4756150"/>
            <a:chExt cx="2071409" cy="1485900"/>
          </a:xfrm>
        </p:grpSpPr>
        <p:sp>
          <p:nvSpPr>
            <p:cNvPr id="26" name="Rectangle à coins arrondis 25"/>
            <p:cNvSpPr/>
            <p:nvPr/>
          </p:nvSpPr>
          <p:spPr bwMode="auto">
            <a:xfrm>
              <a:off x="1909449" y="4756150"/>
              <a:ext cx="2059301" cy="1485900"/>
            </a:xfrm>
            <a:prstGeom prst="wedgeRectCallout">
              <a:avLst>
                <a:gd name="adj1" fmla="val -35026"/>
                <a:gd name="adj2" fmla="val -61285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897341" y="4846652"/>
              <a:ext cx="2071409" cy="1237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faire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toutes les opérations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!</a:t>
              </a:r>
            </a:p>
            <a:p>
              <a:pPr algn="ctr" eaLnBrk="1" hangingPunct="1">
                <a:spcBef>
                  <a:spcPts val="0"/>
                </a:spcBef>
                <a:buNone/>
                <a:defRPr/>
              </a:pPr>
              <a:r>
                <a:rPr lang="fr-FR" altLang="fr-FR" sz="2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sz="2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2800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-</a:t>
              </a:r>
              <a:r>
                <a:rPr lang="fr-FR" altLang="fr-FR" sz="2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28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endParaRPr lang="fr-FR" altLang="fr-FR" sz="28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endPara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6827"/>
          <a:stretch/>
        </p:blipFill>
        <p:spPr>
          <a:xfrm>
            <a:off x="4901683" y="3962681"/>
            <a:ext cx="1081759" cy="1885669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 flipH="1">
            <a:off x="4917006" y="5319981"/>
            <a:ext cx="3771427" cy="1106219"/>
            <a:chOff x="4917010" y="5520004"/>
            <a:chExt cx="3993630" cy="835813"/>
          </a:xfrm>
        </p:grpSpPr>
        <p:sp>
          <p:nvSpPr>
            <p:cNvPr id="9" name="Rectangle 8"/>
            <p:cNvSpPr/>
            <p:nvPr/>
          </p:nvSpPr>
          <p:spPr bwMode="auto">
            <a:xfrm>
              <a:off x="4917010" y="5520004"/>
              <a:ext cx="3993630" cy="835813"/>
            </a:xfrm>
            <a:prstGeom prst="wedgeRectCallout">
              <a:avLst>
                <a:gd name="adj1" fmla="val 32043"/>
                <a:gd name="adj2" fmla="val -74349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4917010" y="5557868"/>
              <a:ext cx="3993629" cy="741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6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utiliser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ces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nombres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dans l’ordre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!</a:t>
              </a:r>
              <a:endPara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66" y="2466837"/>
            <a:ext cx="8250391" cy="3564000"/>
          </a:xfrm>
          <a:prstGeom prst="rect">
            <a:avLst/>
          </a:prstGeom>
        </p:spPr>
      </p:pic>
      <p:pic>
        <p:nvPicPr>
          <p:cNvPr id="17418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6" name="Groupe 12"/>
          <p:cNvGrpSpPr>
            <a:grpSpLocks/>
          </p:cNvGrpSpPr>
          <p:nvPr/>
        </p:nvGrpSpPr>
        <p:grpSpPr bwMode="auto">
          <a:xfrm>
            <a:off x="3249613" y="1323975"/>
            <a:ext cx="2638425" cy="839788"/>
            <a:chOff x="1808938" y="4321382"/>
            <a:chExt cx="2637128" cy="1012774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8938" y="4369245"/>
              <a:ext cx="2637128" cy="828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maintenant, entraîne-toi !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Rectangle à coins arrondis 25"/>
            <p:cNvSpPr/>
            <p:nvPr/>
          </p:nvSpPr>
          <p:spPr bwMode="auto">
            <a:xfrm>
              <a:off x="1875580" y="4321382"/>
              <a:ext cx="2464175" cy="1012774"/>
            </a:xfrm>
            <a:prstGeom prst="wedgeRectCallout">
              <a:avLst>
                <a:gd name="adj1" fmla="val 66212"/>
                <a:gd name="adj2" fmla="val -43837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2187575" y="4338290"/>
            <a:ext cx="3415291" cy="1101419"/>
            <a:chOff x="2187575" y="4338290"/>
            <a:chExt cx="3415291" cy="1101419"/>
          </a:xfrm>
        </p:grpSpPr>
        <p:sp>
          <p:nvSpPr>
            <p:cNvPr id="19" name="Rectangle 18"/>
            <p:cNvSpPr/>
            <p:nvPr/>
          </p:nvSpPr>
          <p:spPr bwMode="auto">
            <a:xfrm>
              <a:off x="2187575" y="4338290"/>
              <a:ext cx="3409920" cy="1101419"/>
            </a:xfrm>
            <a:prstGeom prst="wedgeRectCallout">
              <a:avLst>
                <a:gd name="adj1" fmla="val -69084"/>
                <a:gd name="adj2" fmla="val -1484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Rectangle 1"/>
            <p:cNvSpPr>
              <a:spLocks noChangeArrowheads="1"/>
            </p:cNvSpPr>
            <p:nvPr/>
          </p:nvSpPr>
          <p:spPr bwMode="auto">
            <a:xfrm>
              <a:off x="2192946" y="4427334"/>
              <a:ext cx="340992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Écris sur ton cahier ou sur l’ardoise les opérations que tu as trouvées !</a:t>
              </a:r>
            </a:p>
          </p:txBody>
        </p:sp>
      </p:grpSp>
      <p:sp>
        <p:nvSpPr>
          <p:cNvPr id="23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24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208258" y="368300"/>
            <a:ext cx="1352647" cy="2482149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71659" y="4279423"/>
            <a:ext cx="1081759" cy="25770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16" y="1324333"/>
            <a:ext cx="8274912" cy="35640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78715" y="5431478"/>
            <a:ext cx="3807510" cy="1269704"/>
          </a:xfrm>
          <a:prstGeom prst="wedgeRectCallout">
            <a:avLst>
              <a:gd name="adj1" fmla="val 57315"/>
              <a:gd name="adj2" fmla="val -38620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78715" y="5456886"/>
            <a:ext cx="4205972" cy="79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Moi, j’ai trouvé :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4  puis  4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</a:p>
        </p:txBody>
      </p:sp>
      <p:pic>
        <p:nvPicPr>
          <p:cNvPr id="1946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3758" y="2617381"/>
            <a:ext cx="2707758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181016" y="2987196"/>
            <a:ext cx="2707758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5400000">
            <a:off x="6384143" y="3322614"/>
            <a:ext cx="300014" cy="95250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 rot="2768511">
            <a:off x="6995992" y="2797130"/>
            <a:ext cx="300014" cy="134229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78715" y="6303960"/>
            <a:ext cx="4205972" cy="38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9 </a:t>
            </a:r>
            <a:r>
              <a:rPr lang="fr-FR" altLang="fr-FR" sz="180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15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15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5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29156" y="4179225"/>
            <a:ext cx="1192605" cy="267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51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7" grpId="0" animBg="1"/>
      <p:bldP spid="22" grpId="0" animBg="1"/>
      <p:bldP spid="8" grpId="0" animBg="1"/>
      <p:bldP spid="2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16" y="1324333"/>
            <a:ext cx="8274912" cy="3564000"/>
          </a:xfrm>
          <a:prstGeom prst="rect">
            <a:avLst/>
          </a:prstGeom>
        </p:spPr>
      </p:pic>
      <p:pic>
        <p:nvPicPr>
          <p:cNvPr id="1946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e 5"/>
          <p:cNvGrpSpPr/>
          <p:nvPr/>
        </p:nvGrpSpPr>
        <p:grpSpPr>
          <a:xfrm>
            <a:off x="997317" y="5235818"/>
            <a:ext cx="3818732" cy="1257004"/>
            <a:chOff x="4791074" y="5289846"/>
            <a:chExt cx="3818732" cy="1257004"/>
          </a:xfrm>
        </p:grpSpPr>
        <p:sp>
          <p:nvSpPr>
            <p:cNvPr id="29" name="Rectangle 28"/>
            <p:cNvSpPr/>
            <p:nvPr/>
          </p:nvSpPr>
          <p:spPr>
            <a:xfrm>
              <a:off x="4791074" y="5289846"/>
              <a:ext cx="3818731" cy="1257004"/>
            </a:xfrm>
            <a:prstGeom prst="wedgeRectCallout">
              <a:avLst>
                <a:gd name="adj1" fmla="val 45259"/>
                <a:gd name="adj2" fmla="val -64824"/>
              </a:avLst>
            </a:prstGeom>
            <a:solidFill>
              <a:schemeClr val="bg1"/>
            </a:solidFill>
            <a:ln w="19050">
              <a:solidFill>
                <a:srgbClr val="FF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816049" y="5289846"/>
              <a:ext cx="3793757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moi, j’ai trouvé :</a:t>
              </a:r>
              <a:endParaRPr lang="fr-FR" altLang="fr-FR" sz="24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eaLnBrk="1" hangingPunct="1"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4</a:t>
              </a:r>
              <a:r>
                <a:rPr lang="fr-FR" altLang="fr-FR" sz="1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  <a:r>
                <a:rPr lang="fr-FR" altLang="fr-FR" sz="18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 </a:t>
              </a:r>
              <a:r>
                <a:rPr lang="fr-FR" altLang="fr-FR" sz="18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= </a:t>
              </a:r>
              <a:r>
                <a:rPr lang="fr-FR" altLang="fr-FR" sz="1800" b="1" dirty="0" smtClean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</a:t>
              </a:r>
              <a:endPara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81016" y="2244364"/>
            <a:ext cx="555635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83758" y="3698391"/>
            <a:ext cx="2705016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 rot="5400000">
            <a:off x="7490815" y="4155226"/>
            <a:ext cx="300014" cy="574158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 rot="2841984">
            <a:off x="7320614" y="3145067"/>
            <a:ext cx="340308" cy="131691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022292" y="6122227"/>
            <a:ext cx="37937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18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sp>
        <p:nvSpPr>
          <p:cNvPr id="33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1183758" y="2617381"/>
            <a:ext cx="2707758" cy="318977"/>
          </a:xfrm>
          <a:prstGeom prst="rect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181016" y="2987196"/>
            <a:ext cx="2707758" cy="318977"/>
          </a:xfrm>
          <a:prstGeom prst="rect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 rot="5400000">
            <a:off x="6384143" y="3322614"/>
            <a:ext cx="300014" cy="952500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 rot="2768511">
            <a:off x="6995992" y="2797130"/>
            <a:ext cx="300014" cy="1342296"/>
          </a:xfrm>
          <a:prstGeom prst="ellipse">
            <a:avLst/>
          </a:prstGeom>
          <a:solidFill>
            <a:srgbClr val="D7E4BD">
              <a:alpha val="50196"/>
            </a:srgb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721753" y="4080064"/>
            <a:ext cx="1396816" cy="2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61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16" y="1324333"/>
            <a:ext cx="8274912" cy="3564000"/>
          </a:xfrm>
          <a:prstGeom prst="rect">
            <a:avLst/>
          </a:prstGeom>
        </p:spPr>
      </p:pic>
      <p:pic>
        <p:nvPicPr>
          <p:cNvPr id="1946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350252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et TRIOS GAGNANTS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1376542" y="5199533"/>
            <a:ext cx="3409920" cy="697443"/>
            <a:chOff x="1376542" y="5199533"/>
            <a:chExt cx="3409920" cy="697443"/>
          </a:xfrm>
        </p:grpSpPr>
        <p:sp>
          <p:nvSpPr>
            <p:cNvPr id="10" name="Rectangle 9"/>
            <p:cNvSpPr/>
            <p:nvPr/>
          </p:nvSpPr>
          <p:spPr bwMode="auto">
            <a:xfrm>
              <a:off x="1733383" y="5199533"/>
              <a:ext cx="2766831" cy="697443"/>
            </a:xfrm>
            <a:prstGeom prst="wedgeRectCallout">
              <a:avLst>
                <a:gd name="adj1" fmla="val 62953"/>
                <a:gd name="adj2" fmla="val -53831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1376542" y="5207655"/>
              <a:ext cx="34099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Qui a trouvé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une autre solution ?</a:t>
              </a:r>
            </a:p>
          </p:txBody>
        </p:sp>
      </p:grpSp>
      <p:sp>
        <p:nvSpPr>
          <p:cNvPr id="13" name="ZoneTexte 1"/>
          <p:cNvSpPr txBox="1">
            <a:spLocks noChangeArrowheads="1"/>
          </p:cNvSpPr>
          <p:nvPr/>
        </p:nvSpPr>
        <p:spPr bwMode="auto">
          <a:xfrm>
            <a:off x="5980986" y="6594823"/>
            <a:ext cx="315983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</a:t>
            </a:r>
            <a:r>
              <a:rPr lang="fr-FR" altLang="fr-FR" sz="1100" dirty="0" smtClean="0">
                <a:latin typeface="Arial" panose="020B0604020202020204" pitchFamily="34" charset="0"/>
              </a:rPr>
              <a:t>CM1</a:t>
            </a:r>
            <a:endParaRPr lang="fr-FR" altLang="fr-FR" sz="1100" dirty="0">
              <a:latin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93690" y="129290"/>
            <a:ext cx="841480" cy="11988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43612" y="3911028"/>
            <a:ext cx="1081759" cy="25770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239</Words>
  <Application>Microsoft Office PowerPoint</Application>
  <PresentationFormat>Affichage à l'écran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158</cp:revision>
  <dcterms:created xsi:type="dcterms:W3CDTF">2020-12-29T09:51:19Z</dcterms:created>
  <dcterms:modified xsi:type="dcterms:W3CDTF">2022-03-24T10:58:33Z</dcterms:modified>
</cp:coreProperties>
</file>