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9" r:id="rId2"/>
    <p:sldId id="328" r:id="rId3"/>
    <p:sldId id="310" r:id="rId4"/>
    <p:sldId id="339" r:id="rId5"/>
    <p:sldId id="312" r:id="rId6"/>
    <p:sldId id="346" r:id="rId7"/>
    <p:sldId id="335" r:id="rId8"/>
    <p:sldId id="347" r:id="rId9"/>
    <p:sldId id="350" r:id="rId10"/>
    <p:sldId id="348" r:id="rId11"/>
    <p:sldId id="333" r:id="rId12"/>
    <p:sldId id="341" r:id="rId13"/>
    <p:sldId id="334" r:id="rId14"/>
    <p:sldId id="336" r:id="rId15"/>
    <p:sldId id="349" r:id="rId16"/>
    <p:sldId id="353" r:id="rId17"/>
    <p:sldId id="354" r:id="rId18"/>
    <p:sldId id="338" r:id="rId19"/>
    <p:sldId id="316" r:id="rId20"/>
    <p:sldId id="344" r:id="rId21"/>
    <p:sldId id="355" r:id="rId22"/>
    <p:sldId id="356" r:id="rId2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Attrait.Klerv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896" y="84"/>
      </p:cViewPr>
      <p:guideLst>
        <p:guide orient="horz" pos="2999"/>
        <p:guide pos="2064"/>
        <p:guide orient="horz" pos="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64E8A1-14C4-43D9-B46D-BDE2435315A6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405476-CC3D-446C-93C4-3672D2D92C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478BC3-C7D8-4655-9088-53E5FB4F109E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4099" name="Text Box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9AB4ED6-7A35-49F2-A6AD-A74FFD961F2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 smtClean="0"/>
          </a:p>
        </p:txBody>
      </p:sp>
      <p:sp>
        <p:nvSpPr>
          <p:cNvPr id="2253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1946014-C910-4FD5-8625-9E2DB1EC418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 smtClean="0"/>
          </a:p>
        </p:txBody>
      </p:sp>
      <p:sp>
        <p:nvSpPr>
          <p:cNvPr id="2458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DC67E53-A9E1-491F-86F9-30342203569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 smtClean="0"/>
          </a:p>
        </p:txBody>
      </p:sp>
      <p:sp>
        <p:nvSpPr>
          <p:cNvPr id="2662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A362570-F0F9-408F-AC32-9DC515B478F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 smtClean="0"/>
          </a:p>
        </p:txBody>
      </p:sp>
      <p:sp>
        <p:nvSpPr>
          <p:cNvPr id="2867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89F2FC9-14F2-4069-865D-F4AC4010D7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 smtClean="0"/>
          </a:p>
        </p:txBody>
      </p:sp>
      <p:sp>
        <p:nvSpPr>
          <p:cNvPr id="3072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C94E899-5118-4A49-A22A-103BF505756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 smtClean="0"/>
          </a:p>
        </p:txBody>
      </p:sp>
      <p:sp>
        <p:nvSpPr>
          <p:cNvPr id="3277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9AB5860-29AF-4D64-BF82-DF694530C4E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 smtClean="0"/>
          </a:p>
        </p:txBody>
      </p:sp>
      <p:sp>
        <p:nvSpPr>
          <p:cNvPr id="3482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3DD7DFB-325E-4586-B552-094B7752371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 smtClean="0"/>
          </a:p>
        </p:txBody>
      </p:sp>
      <p:sp>
        <p:nvSpPr>
          <p:cNvPr id="3686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0329D54-8712-49A7-80E3-FA843D3C517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 smtClean="0"/>
          </a:p>
        </p:txBody>
      </p:sp>
      <p:sp>
        <p:nvSpPr>
          <p:cNvPr id="3891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D3EF96A-CC90-4478-8A15-A07F7A9B0B9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 smtClean="0"/>
          </a:p>
        </p:txBody>
      </p:sp>
      <p:sp>
        <p:nvSpPr>
          <p:cNvPr id="4096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E349958-9349-4D6B-B547-44F724742E4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 smtClean="0"/>
          </a:p>
        </p:txBody>
      </p:sp>
      <p:sp>
        <p:nvSpPr>
          <p:cNvPr id="614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9BC1329-C681-4593-8111-ABA534C3975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 smtClean="0"/>
          </a:p>
        </p:txBody>
      </p:sp>
      <p:sp>
        <p:nvSpPr>
          <p:cNvPr id="4301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254DE1C-6363-4DF3-BDDE-3F18FD3A10F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 smtClean="0"/>
          </a:p>
        </p:txBody>
      </p:sp>
      <p:sp>
        <p:nvSpPr>
          <p:cNvPr id="4506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B328DF8-6ED6-470B-9798-DA5B4D8768F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 smtClean="0"/>
          </a:p>
        </p:txBody>
      </p:sp>
      <p:sp>
        <p:nvSpPr>
          <p:cNvPr id="4710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0900C03-B891-4A1F-BC57-7E0F5BE33F6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 smtClean="0"/>
          </a:p>
        </p:txBody>
      </p:sp>
      <p:sp>
        <p:nvSpPr>
          <p:cNvPr id="819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A4ACA04-5108-44F3-88D7-B915E83B7DC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 smtClean="0"/>
          </a:p>
        </p:txBody>
      </p:sp>
      <p:sp>
        <p:nvSpPr>
          <p:cNvPr id="1024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87A514F-E6F2-40D3-AB1A-5AD293CE2F0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 smtClean="0"/>
          </a:p>
        </p:txBody>
      </p:sp>
      <p:sp>
        <p:nvSpPr>
          <p:cNvPr id="12292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E9EC7E7-213D-4DB1-B486-143BF309E0D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 smtClean="0"/>
          </a:p>
        </p:txBody>
      </p:sp>
      <p:sp>
        <p:nvSpPr>
          <p:cNvPr id="14340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9EED8C8-BDC1-4EEB-B1BB-D67D9D164BC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 smtClean="0"/>
          </a:p>
        </p:txBody>
      </p:sp>
      <p:sp>
        <p:nvSpPr>
          <p:cNvPr id="16388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1EEF1A9-DF41-46C9-984A-846797DB2B2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 smtClean="0"/>
          </a:p>
        </p:txBody>
      </p:sp>
      <p:sp>
        <p:nvSpPr>
          <p:cNvPr id="18436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 smtClean="0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3D273B1-14C9-42C7-9918-A914BB5D946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 smtClean="0"/>
          </a:p>
        </p:txBody>
      </p:sp>
      <p:sp>
        <p:nvSpPr>
          <p:cNvPr id="20484" name="Text Box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C331-0886-4E81-B23D-876388BD50DF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27F7-4C98-435A-A963-6F72BACC76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40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3FCC-8BA8-4ADB-9BBB-FC6128FF69AB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356D-D87F-4352-9570-8A9E06A22C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59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3B6B-2462-44AC-8D02-F139BF95AEF2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1FB9-5B2F-4D9B-8614-7B6237EA52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1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DBF3-1414-4DDB-8EA0-99F29F1AE935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FB4A-A235-447D-8152-4412EA2DC0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3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825C-DB1E-49B3-BA34-B8D547C9501C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EF48-DC87-46CD-AB05-B9B0BCF6B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199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71FD-A782-4B8E-9BEA-9694222DADF0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9177-DA20-4419-BBCC-D7371B764A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582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E4FC-B318-46C1-BC36-02C7D787A0FF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37D7-5F8F-4DAE-9C7C-3F0AFD3F69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536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60DC-8897-41E9-B2A8-3204C759F90B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01F-E879-4E26-AF34-1EE97E2D4D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04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31BC-2A9A-4289-A026-DB9AAA132FDB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E149-33E4-4F0D-9668-67D1E841FF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422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BD09-FB32-445D-AB39-795AA7BD3527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596B-5081-41D5-8E22-DC2EAC4986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077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2311-77D8-454A-932C-6164A1D089CC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E78-F840-49B7-9073-6A9227F50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33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72217F-969C-4440-B181-76EFE5DD42C0}" type="datetime1">
              <a:rPr lang="fr-FR" altLang="fr-FR"/>
              <a:pPr>
                <a:defRPr/>
              </a:pPr>
              <a:t>21/07/2022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21EC3C-AF78-4929-8791-E1A3343F93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9.xml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slide" Target="slide5.xml"/><Relationship Id="rId5" Type="http://schemas.openxmlformats.org/officeDocument/2006/relationships/image" Target="../media/image19.png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1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2.xml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19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26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19" Type="http://schemas.openxmlformats.org/officeDocument/2006/relationships/slide" Target="slide13.xml"/><Relationship Id="rId4" Type="http://schemas.openxmlformats.org/officeDocument/2006/relationships/image" Target="../media/image24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slide" Target="slide13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34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13.png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slide" Target="slide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slide" Target="slide13.xml"/><Relationship Id="rId4" Type="http://schemas.openxmlformats.org/officeDocument/2006/relationships/image" Target="../media/image20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2.xml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19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19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075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127375"/>
            <a:ext cx="50942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e 3"/>
          <p:cNvGrpSpPr>
            <a:grpSpLocks/>
          </p:cNvGrpSpPr>
          <p:nvPr/>
        </p:nvGrpSpPr>
        <p:grpSpPr bwMode="auto">
          <a:xfrm>
            <a:off x="4605338" y="322738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7163"/>
            <a:ext cx="15128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+ 9</a:t>
            </a:r>
          </a:p>
        </p:txBody>
      </p:sp>
      <p:pic>
        <p:nvPicPr>
          <p:cNvPr id="2150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2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2152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539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6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Image 6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Imag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34" name="Image 3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1050" y="358298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à coins arrondis 25"/>
          <p:cNvSpPr/>
          <p:nvPr/>
        </p:nvSpPr>
        <p:spPr bwMode="auto">
          <a:xfrm>
            <a:off x="771525" y="4954588"/>
            <a:ext cx="3162300" cy="460375"/>
          </a:xfrm>
          <a:prstGeom prst="wedgeRectCallout">
            <a:avLst>
              <a:gd name="adj1" fmla="val -27893"/>
              <a:gd name="adj2" fmla="val -11274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36" name="Text Box 2"/>
          <p:cNvSpPr txBox="1">
            <a:spLocks noChangeArrowheads="1"/>
          </p:cNvSpPr>
          <p:nvPr/>
        </p:nvSpPr>
        <p:spPr bwMode="auto">
          <a:xfrm>
            <a:off x="771525" y="4954588"/>
            <a:ext cx="3162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24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37" name="Image 1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1575"/>
            <a:ext cx="24622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Imag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57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977900" y="2644775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5"/>
          <p:cNvSpPr/>
          <p:nvPr/>
        </p:nvSpPr>
        <p:spPr bwMode="auto">
          <a:xfrm>
            <a:off x="976313" y="3981450"/>
            <a:ext cx="5138737" cy="1423988"/>
          </a:xfrm>
          <a:prstGeom prst="wedgeRectCallout">
            <a:avLst>
              <a:gd name="adj1" fmla="val -29070"/>
              <a:gd name="adj2" fmla="val -78291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59" name="Text Box 2"/>
          <p:cNvSpPr txBox="1">
            <a:spLocks noChangeArrowheads="1"/>
          </p:cNvSpPr>
          <p:nvPr/>
        </p:nvSpPr>
        <p:spPr bwMode="auto">
          <a:xfrm>
            <a:off x="977900" y="3981450"/>
            <a:ext cx="5137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voici une façon astucieuse de calculer…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 ajouter 9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on peut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ajouter 10  puis retirer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356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2356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570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6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4750"/>
            <a:ext cx="24526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977900" y="2644775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à coins arrondis 25"/>
          <p:cNvSpPr/>
          <p:nvPr/>
        </p:nvSpPr>
        <p:spPr bwMode="auto">
          <a:xfrm>
            <a:off x="976313" y="3981450"/>
            <a:ext cx="5138737" cy="1423988"/>
          </a:xfrm>
          <a:prstGeom prst="wedgeRectCallout">
            <a:avLst>
              <a:gd name="adj1" fmla="val -29070"/>
              <a:gd name="adj2" fmla="val -78291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979488" y="3987800"/>
            <a:ext cx="50260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FF0066"/>
                </a:solidFill>
                <a:latin typeface="Verdana" panose="020B0604030504040204" pitchFamily="34" charset="0"/>
              </a:rPr>
              <a:t>Donc pour calculer  </a:t>
            </a:r>
            <a:r>
              <a:rPr lang="fr-FR" altLang="fr-FR" sz="1800" b="1" dirty="0">
                <a:solidFill>
                  <a:srgbClr val="FF0066"/>
                </a:solidFill>
                <a:latin typeface="Verdana" panose="020B0604030504040204" pitchFamily="34" charset="0"/>
              </a:rPr>
              <a:t>15 </a:t>
            </a:r>
            <a:r>
              <a:rPr lang="fr-FR" altLang="fr-FR" sz="1800" b="1" u="sng" dirty="0">
                <a:solidFill>
                  <a:srgbClr val="FF0066"/>
                </a:solidFill>
                <a:latin typeface="Verdana" panose="020B0604030504040204" pitchFamily="34" charset="0"/>
              </a:rPr>
              <a:t>+ 9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 dirty="0">
                <a:solidFill>
                  <a:srgbClr val="FF0066"/>
                </a:solidFill>
                <a:latin typeface="Verdana" panose="020B0604030504040204" pitchFamily="34" charset="0"/>
              </a:rPr>
              <a:t>                 on peut faire :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133850" y="4340225"/>
            <a:ext cx="16954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+ 10 – 1</a:t>
            </a:r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4421188" y="4760913"/>
            <a:ext cx="1693862" cy="639762"/>
            <a:chOff x="6277191" y="2084614"/>
            <a:chExt cx="1692805" cy="702980"/>
          </a:xfrm>
        </p:grpSpPr>
        <p:sp>
          <p:nvSpPr>
            <p:cNvPr id="25624" name="Text Box 2"/>
            <p:cNvSpPr txBox="1">
              <a:spLocks noChangeArrowheads="1"/>
            </p:cNvSpPr>
            <p:nvPr/>
          </p:nvSpPr>
          <p:spPr bwMode="auto">
            <a:xfrm>
              <a:off x="6277191" y="2301833"/>
              <a:ext cx="1692805" cy="48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25 – 1 = 24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6280364" y="2084614"/>
              <a:ext cx="237976" cy="305264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6518340" y="2084614"/>
              <a:ext cx="352205" cy="305264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2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25613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Imag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621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8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4130675"/>
            <a:ext cx="12652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56088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27655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668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0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Imag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95750" y="4772025"/>
            <a:ext cx="323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160588" y="4102100"/>
            <a:ext cx="20621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95750" y="4762500"/>
            <a:ext cx="3232150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à coins arrondis 25"/>
          <p:cNvSpPr/>
          <p:nvPr/>
        </p:nvSpPr>
        <p:spPr bwMode="auto">
          <a:xfrm>
            <a:off x="2160588" y="4102100"/>
            <a:ext cx="2062162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7667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970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2970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710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6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8988" y="238283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e 11"/>
          <p:cNvGrpSpPr>
            <a:grpSpLocks/>
          </p:cNvGrpSpPr>
          <p:nvPr/>
        </p:nvGrpSpPr>
        <p:grpSpPr bwMode="auto">
          <a:xfrm>
            <a:off x="771525" y="3748088"/>
            <a:ext cx="2678113" cy="1674812"/>
            <a:chOff x="1035491" y="3878485"/>
            <a:chExt cx="2024401" cy="1338531"/>
          </a:xfrm>
        </p:grpSpPr>
        <p:sp>
          <p:nvSpPr>
            <p:cNvPr id="46" name="Rectangle à coins arrondis 25"/>
            <p:cNvSpPr/>
            <p:nvPr/>
          </p:nvSpPr>
          <p:spPr bwMode="auto">
            <a:xfrm>
              <a:off x="1035491" y="3884828"/>
              <a:ext cx="2024401" cy="1332188"/>
            </a:xfrm>
            <a:prstGeom prst="wedgeRectCallout">
              <a:avLst>
                <a:gd name="adj1" fmla="val -25386"/>
                <a:gd name="adj2" fmla="val -6790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1769" name="Text Box 2"/>
            <p:cNvSpPr txBox="1">
              <a:spLocks noChangeArrowheads="1"/>
            </p:cNvSpPr>
            <p:nvPr/>
          </p:nvSpPr>
          <p:spPr bwMode="auto">
            <a:xfrm>
              <a:off x="1041172" y="3878485"/>
              <a:ext cx="2018719" cy="34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1749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3175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1751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175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765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7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ccolade ouvrante 41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64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33"/>
          <a:stretch>
            <a:fillRect/>
          </a:stretch>
        </p:blipFill>
        <p:spPr bwMode="auto">
          <a:xfrm>
            <a:off x="788988" y="2382838"/>
            <a:ext cx="1308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e 11"/>
          <p:cNvGrpSpPr>
            <a:grpSpLocks/>
          </p:cNvGrpSpPr>
          <p:nvPr/>
        </p:nvGrpSpPr>
        <p:grpSpPr bwMode="auto">
          <a:xfrm>
            <a:off x="771525" y="3748088"/>
            <a:ext cx="2678113" cy="1674812"/>
            <a:chOff x="1035491" y="3878485"/>
            <a:chExt cx="2024401" cy="1338531"/>
          </a:xfrm>
        </p:grpSpPr>
        <p:sp>
          <p:nvSpPr>
            <p:cNvPr id="46" name="Rectangle à coins arrondis 25"/>
            <p:cNvSpPr/>
            <p:nvPr/>
          </p:nvSpPr>
          <p:spPr bwMode="auto">
            <a:xfrm>
              <a:off x="1035491" y="3884828"/>
              <a:ext cx="2024401" cy="1332188"/>
            </a:xfrm>
            <a:prstGeom prst="wedgeRectCallout">
              <a:avLst>
                <a:gd name="adj1" fmla="val -25386"/>
                <a:gd name="adj2" fmla="val -67907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3823" name="Text Box 2"/>
            <p:cNvSpPr txBox="1">
              <a:spLocks noChangeArrowheads="1"/>
            </p:cNvSpPr>
            <p:nvPr/>
          </p:nvSpPr>
          <p:spPr bwMode="auto">
            <a:xfrm>
              <a:off x="1041172" y="3878485"/>
              <a:ext cx="2018719" cy="34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379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3799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3819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4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+ 5</a:t>
            </a:r>
          </a:p>
        </p:txBody>
      </p:sp>
      <p:pic>
        <p:nvPicPr>
          <p:cNvPr id="33811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ccolade ouvrante 47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17" name="Rectangle 48"/>
          <p:cNvSpPr>
            <a:spLocks noChangeArrowheads="1"/>
          </p:cNvSpPr>
          <p:nvPr/>
        </p:nvSpPr>
        <p:spPr bwMode="auto">
          <a:xfrm>
            <a:off x="755650" y="4079875"/>
            <a:ext cx="2689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je compte les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qui manquent 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18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3584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584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5866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816350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ZoneTexte 37"/>
          <p:cNvSpPr txBox="1">
            <a:spLocks noChangeArrowheads="1"/>
          </p:cNvSpPr>
          <p:nvPr/>
        </p:nvSpPr>
        <p:spPr bwMode="auto">
          <a:xfrm>
            <a:off x="6165850" y="4556125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+ 5</a:t>
            </a:r>
          </a:p>
        </p:txBody>
      </p:sp>
      <p:pic>
        <p:nvPicPr>
          <p:cNvPr id="35856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ccolade ouvrante 47"/>
          <p:cNvSpPr/>
          <p:nvPr/>
        </p:nvSpPr>
        <p:spPr>
          <a:xfrm rot="16200000">
            <a:off x="6495257" y="2397919"/>
            <a:ext cx="436562" cy="3778250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62" name="Text Box 2"/>
          <p:cNvSpPr>
            <a:spLocks noChangeArrowheads="1"/>
          </p:cNvSpPr>
          <p:nvPr/>
        </p:nvSpPr>
        <p:spPr bwMode="auto">
          <a:xfrm>
            <a:off x="1130300" y="2998788"/>
            <a:ext cx="2130425" cy="920750"/>
          </a:xfrm>
          <a:prstGeom prst="wedgeRectCallout">
            <a:avLst>
              <a:gd name="adj1" fmla="val -38731"/>
              <a:gd name="adj2" fmla="val 88338"/>
            </a:avLst>
          </a:prstGeom>
          <a:solidFill>
            <a:schemeClr val="bg1"/>
          </a:solidFill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63" name="Image 4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8783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ZoneTexte 1"/>
          <p:cNvSpPr txBox="1">
            <a:spLocks noChangeArrowheads="1"/>
          </p:cNvSpPr>
          <p:nvPr/>
        </p:nvSpPr>
        <p:spPr bwMode="auto">
          <a:xfrm>
            <a:off x="5207000" y="6559550"/>
            <a:ext cx="393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© BORDAS/SEJER, 2022 – Calcul mental CE2</a:t>
            </a: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37893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33838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7905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9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8277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927350" y="4432300"/>
            <a:ext cx="334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a une autre idée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expliquer la réponse 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97188" y="4421188"/>
            <a:ext cx="3373437" cy="669925"/>
          </a:xfrm>
          <a:prstGeom prst="wedgeRectCallout">
            <a:avLst>
              <a:gd name="adj1" fmla="val -61313"/>
              <a:gd name="adj2" fmla="val -19334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7903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35225"/>
            <a:ext cx="26463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164013"/>
            <a:ext cx="12652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994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9953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7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63800"/>
            <a:ext cx="40671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463" y="3916363"/>
            <a:ext cx="3390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double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d’un nombre, c’est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deux fois 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nombre.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5"/>
          <p:cNvSpPr/>
          <p:nvPr/>
        </p:nvSpPr>
        <p:spPr bwMode="auto">
          <a:xfrm>
            <a:off x="1801813" y="3895725"/>
            <a:ext cx="3373437" cy="719138"/>
          </a:xfrm>
          <a:prstGeom prst="wedgeRectCallout">
            <a:avLst>
              <a:gd name="adj1" fmla="val -58424"/>
              <a:gd name="adj2" fmla="val 5572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9952" name="Image 3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pic>
        <p:nvPicPr>
          <p:cNvPr id="5126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40213"/>
            <a:ext cx="12652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195763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5131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39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3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Imag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00213" y="3844925"/>
            <a:ext cx="2286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la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règle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permet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passer d’une case à l’autre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700213" y="3844925"/>
            <a:ext cx="2286000" cy="1249363"/>
          </a:xfrm>
          <a:prstGeom prst="wedgeRectCallout">
            <a:avLst>
              <a:gd name="adj1" fmla="val -64412"/>
              <a:gd name="adj2" fmla="val 2548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156075" y="3932238"/>
            <a:ext cx="30083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est ce calcul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fait passer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8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puis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10 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56075" y="3933825"/>
            <a:ext cx="3008313" cy="1008063"/>
          </a:xfrm>
          <a:prstGeom prst="wedgeRectCallout">
            <a:avLst>
              <a:gd name="adj1" fmla="val 61595"/>
              <a:gd name="adj2" fmla="val 334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198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198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1998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4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82850"/>
            <a:ext cx="4038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4036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403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4063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2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Image 3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461963" y="3455988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4238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046" name="Text Box 2"/>
          <p:cNvSpPr txBox="1">
            <a:spLocks noChangeArrowheads="1"/>
          </p:cNvSpPr>
          <p:nvPr/>
        </p:nvSpPr>
        <p:spPr bwMode="auto">
          <a:xfrm>
            <a:off x="517525" y="4867275"/>
            <a:ext cx="2163763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576513" y="4865688"/>
            <a:ext cx="1579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48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74650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e 35"/>
          <p:cNvGrpSpPr>
            <a:grpSpLocks/>
          </p:cNvGrpSpPr>
          <p:nvPr/>
        </p:nvGrpSpPr>
        <p:grpSpPr bwMode="auto">
          <a:xfrm>
            <a:off x="5675313" y="3744913"/>
            <a:ext cx="1789112" cy="503237"/>
            <a:chOff x="5348288" y="3921125"/>
            <a:chExt cx="1788370" cy="502446"/>
          </a:xfrm>
        </p:grpSpPr>
        <p:pic>
          <p:nvPicPr>
            <p:cNvPr id="44055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59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5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2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Accolade ouvrante 42"/>
          <p:cNvSpPr/>
          <p:nvPr/>
        </p:nvSpPr>
        <p:spPr>
          <a:xfrm rot="16200000">
            <a:off x="5361781" y="2563019"/>
            <a:ext cx="404813" cy="38004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" name="ZoneTexte 36"/>
          <p:cNvSpPr txBox="1">
            <a:spLocks noChangeArrowheads="1"/>
          </p:cNvSpPr>
          <p:nvPr/>
        </p:nvSpPr>
        <p:spPr bwMode="auto">
          <a:xfrm>
            <a:off x="5080000" y="46736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</a:p>
        </p:txBody>
      </p:sp>
      <p:pic>
        <p:nvPicPr>
          <p:cNvPr id="4405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8"/>
          <a:stretch>
            <a:fillRect/>
          </a:stretch>
        </p:blipFill>
        <p:spPr bwMode="auto">
          <a:xfrm>
            <a:off x="3668713" y="400843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463800"/>
            <a:ext cx="40671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sp>
        <p:nvSpPr>
          <p:cNvPr id="46084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4608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46112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3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4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0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 3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461963" y="3455988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423863" y="4797425"/>
            <a:ext cx="3732212" cy="792163"/>
          </a:xfrm>
          <a:prstGeom prst="wedgeRectCallout">
            <a:avLst>
              <a:gd name="adj1" fmla="val -26817"/>
              <a:gd name="adj2" fmla="val -7653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094" name="Text Box 2"/>
          <p:cNvSpPr txBox="1">
            <a:spLocks noChangeArrowheads="1"/>
          </p:cNvSpPr>
          <p:nvPr/>
        </p:nvSpPr>
        <p:spPr bwMode="auto">
          <a:xfrm>
            <a:off x="517525" y="4867275"/>
            <a:ext cx="2163763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Le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double de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,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5" name="Text Box 2"/>
          <p:cNvSpPr txBox="1">
            <a:spLocks noChangeArrowheads="1"/>
          </p:cNvSpPr>
          <p:nvPr/>
        </p:nvSpPr>
        <p:spPr bwMode="auto">
          <a:xfrm>
            <a:off x="2576513" y="4865688"/>
            <a:ext cx="15795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96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74650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7" name="Groupe 35"/>
          <p:cNvGrpSpPr>
            <a:grpSpLocks/>
          </p:cNvGrpSpPr>
          <p:nvPr/>
        </p:nvGrpSpPr>
        <p:grpSpPr bwMode="auto">
          <a:xfrm>
            <a:off x="5675313" y="3744913"/>
            <a:ext cx="1789112" cy="503237"/>
            <a:chOff x="5348288" y="3921125"/>
            <a:chExt cx="1788370" cy="502446"/>
          </a:xfrm>
        </p:grpSpPr>
        <p:pic>
          <p:nvPicPr>
            <p:cNvPr id="46104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5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6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3921125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7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59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158" y="3922713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288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804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1" name="Image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12" y="4182271"/>
              <a:ext cx="3175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Accolade ouvrante 42"/>
          <p:cNvSpPr/>
          <p:nvPr/>
        </p:nvSpPr>
        <p:spPr>
          <a:xfrm rot="16200000">
            <a:off x="5361781" y="2563019"/>
            <a:ext cx="404813" cy="38004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9" name="ZoneTexte 36"/>
          <p:cNvSpPr txBox="1">
            <a:spLocks noChangeArrowheads="1"/>
          </p:cNvSpPr>
          <p:nvPr/>
        </p:nvSpPr>
        <p:spPr bwMode="auto">
          <a:xfrm>
            <a:off x="5080000" y="46736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</a:p>
        </p:txBody>
      </p:sp>
      <p:pic>
        <p:nvPicPr>
          <p:cNvPr id="46100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8"/>
          <a:stretch>
            <a:fillRect/>
          </a:stretch>
        </p:blipFill>
        <p:spPr bwMode="auto">
          <a:xfrm>
            <a:off x="3668713" y="4008438"/>
            <a:ext cx="1055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ext Box 2"/>
          <p:cNvSpPr txBox="1">
            <a:spLocks noChangeArrowheads="1"/>
          </p:cNvSpPr>
          <p:nvPr/>
        </p:nvSpPr>
        <p:spPr bwMode="auto">
          <a:xfrm>
            <a:off x="517525" y="5187950"/>
            <a:ext cx="3586163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aussi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x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102" name="Image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82850"/>
            <a:ext cx="4038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"/>
          <a:stretch>
            <a:fillRect/>
          </a:stretch>
        </p:blipFill>
        <p:spPr bwMode="auto">
          <a:xfrm>
            <a:off x="411163" y="4408488"/>
            <a:ext cx="17716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7174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7187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8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 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68588"/>
            <a:ext cx="73485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3" name="Groupe 1"/>
          <p:cNvGrpSpPr>
            <a:grpSpLocks/>
          </p:cNvGrpSpPr>
          <p:nvPr/>
        </p:nvGrpSpPr>
        <p:grpSpPr bwMode="auto">
          <a:xfrm>
            <a:off x="2360613" y="4333875"/>
            <a:ext cx="2903537" cy="955675"/>
            <a:chOff x="1729092" y="3894027"/>
            <a:chExt cx="2903537" cy="955768"/>
          </a:xfrm>
        </p:grpSpPr>
        <p:sp>
          <p:nvSpPr>
            <p:cNvPr id="7185" name="Text Box 2"/>
            <p:cNvSpPr txBox="1">
              <a:spLocks noChangeArrowheads="1"/>
            </p:cNvSpPr>
            <p:nvPr/>
          </p:nvSpPr>
          <p:spPr bwMode="auto">
            <a:xfrm>
              <a:off x="1729092" y="3894027"/>
              <a:ext cx="2903537" cy="95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J’ai compté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de 2 en 2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en avançant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!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à coins arrondis 25"/>
            <p:cNvSpPr/>
            <p:nvPr/>
          </p:nvSpPr>
          <p:spPr bwMode="auto">
            <a:xfrm>
              <a:off x="1730679" y="3897202"/>
              <a:ext cx="2901950" cy="952593"/>
            </a:xfrm>
            <a:prstGeom prst="wedgeRectCallout">
              <a:avLst>
                <a:gd name="adj1" fmla="val -60600"/>
                <a:gd name="adj2" fmla="val 20257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3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033963" y="3582988"/>
            <a:ext cx="17875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8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  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+ 2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10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10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+ 2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12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Etc. </a:t>
            </a:r>
            <a: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  <a:t/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922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9234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2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911475"/>
            <a:ext cx="7920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68588"/>
            <a:ext cx="73485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5"/>
          <p:cNvSpPr/>
          <p:nvPr/>
        </p:nvSpPr>
        <p:spPr bwMode="auto">
          <a:xfrm>
            <a:off x="5033963" y="3582988"/>
            <a:ext cx="1784350" cy="1747837"/>
          </a:xfrm>
          <a:prstGeom prst="wedgeRectCallout">
            <a:avLst>
              <a:gd name="adj1" fmla="val 79040"/>
              <a:gd name="adj2" fmla="val 24123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9231" name="Image 2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0"/>
          <a:stretch>
            <a:fillRect/>
          </a:stretch>
        </p:blipFill>
        <p:spPr bwMode="auto">
          <a:xfrm>
            <a:off x="7073900" y="4260850"/>
            <a:ext cx="17716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414338" y="4098925"/>
            <a:ext cx="3433762" cy="2576513"/>
            <a:chOff x="946059" y="4117369"/>
            <a:chExt cx="3433600" cy="2574666"/>
          </a:xfrm>
        </p:grpSpPr>
        <p:sp>
          <p:nvSpPr>
            <p:cNvPr id="5142" name="Text Box 2"/>
            <p:cNvSpPr txBox="1">
              <a:spLocks noChangeArrowheads="1"/>
            </p:cNvSpPr>
            <p:nvPr/>
          </p:nvSpPr>
          <p:spPr bwMode="auto">
            <a:xfrm>
              <a:off x="2342993" y="4128474"/>
              <a:ext cx="2036666" cy="49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Je pars de </a:t>
              </a:r>
              <a:r>
                <a:rPr lang="fr-FR" altLang="fr-FR" sz="1800" b="1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</a:t>
              </a:r>
              <a:r>
                <a:rPr lang="fr-FR" altLang="fr-FR" sz="1800" dirty="0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</a:t>
              </a:r>
            </a:p>
          </p:txBody>
        </p:sp>
        <p:pic>
          <p:nvPicPr>
            <p:cNvPr id="11287" name="Image 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59" y="4117369"/>
              <a:ext cx="1265365" cy="257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495675" y="4762500"/>
            <a:ext cx="36560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j’ajoute 9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 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vais-je trouver ?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11271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1283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3495675" y="4762500"/>
            <a:ext cx="3657600" cy="669925"/>
          </a:xfrm>
          <a:prstGeom prst="wedgeRectCallout">
            <a:avLst>
              <a:gd name="adj1" fmla="val 56582"/>
              <a:gd name="adj2" fmla="val 1445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à coins arrondis 25"/>
          <p:cNvSpPr/>
          <p:nvPr/>
        </p:nvSpPr>
        <p:spPr bwMode="auto">
          <a:xfrm>
            <a:off x="1801813" y="4102100"/>
            <a:ext cx="2046287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1281" name="Image 3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4217988"/>
            <a:ext cx="16605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806575" y="4100513"/>
            <a:ext cx="3070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une façon astucieuse d’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pic>
        <p:nvPicPr>
          <p:cNvPr id="13317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98925"/>
            <a:ext cx="126523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13319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3332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4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248150" y="5016500"/>
            <a:ext cx="2905125" cy="415925"/>
          </a:xfrm>
          <a:prstGeom prst="wedgeRectCallout">
            <a:avLst>
              <a:gd name="adj1" fmla="val 56582"/>
              <a:gd name="adj2" fmla="val 1445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à coins arrondis 25"/>
          <p:cNvSpPr/>
          <p:nvPr/>
        </p:nvSpPr>
        <p:spPr bwMode="auto">
          <a:xfrm>
            <a:off x="1801813" y="4102100"/>
            <a:ext cx="3074987" cy="660400"/>
          </a:xfrm>
          <a:prstGeom prst="wedgeRectCallout">
            <a:avLst>
              <a:gd name="adj1" fmla="val -60592"/>
              <a:gd name="adj2" fmla="val 41322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13329" name="Image 3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4217988"/>
            <a:ext cx="16605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248150" y="5024438"/>
            <a:ext cx="2889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c’est proche de </a:t>
            </a:r>
            <a:r>
              <a:rPr lang="fr-FR" altLang="fr-FR" sz="18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FR" altLang="fr-FR" sz="180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!</a:t>
            </a:r>
            <a:endParaRPr lang="fr-FR" altLang="fr-FR" sz="2800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31" name="Image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5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15366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5375" name="Image 3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Image 3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Image 3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1" name="Imag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41575"/>
            <a:ext cx="24622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" name="Groupe 11"/>
          <p:cNvGrpSpPr>
            <a:grpSpLocks/>
          </p:cNvGrpSpPr>
          <p:nvPr/>
        </p:nvGrpSpPr>
        <p:grpSpPr bwMode="auto">
          <a:xfrm>
            <a:off x="1346200" y="2998788"/>
            <a:ext cx="1954213" cy="1404937"/>
            <a:chOff x="1620838" y="3884613"/>
            <a:chExt cx="1477201" cy="1393825"/>
          </a:xfrm>
        </p:grpSpPr>
        <p:sp>
          <p:nvSpPr>
            <p:cNvPr id="17435" name="Text Box 2"/>
            <p:cNvSpPr txBox="1">
              <a:spLocks noChangeArrowheads="1"/>
            </p:cNvSpPr>
            <p:nvPr/>
          </p:nvSpPr>
          <p:spPr bwMode="auto">
            <a:xfrm>
              <a:off x="1620838" y="3884614"/>
              <a:ext cx="1477201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à coins arrondis 25"/>
            <p:cNvSpPr/>
            <p:nvPr/>
          </p:nvSpPr>
          <p:spPr bwMode="auto">
            <a:xfrm>
              <a:off x="1643638" y="3884613"/>
              <a:ext cx="1424400" cy="1332403"/>
            </a:xfrm>
            <a:prstGeom prst="wedgeRectCallout">
              <a:avLst>
                <a:gd name="adj1" fmla="val -38988"/>
                <a:gd name="adj2" fmla="val 7564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31958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1741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7432" name="Image 3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Image 3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Image 33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2" name="Imag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Image 6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Imag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31" name="Image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ZoneTexte 37"/>
          <p:cNvSpPr txBox="1">
            <a:spLocks noChangeArrowheads="1"/>
          </p:cNvSpPr>
          <p:nvPr/>
        </p:nvSpPr>
        <p:spPr bwMode="auto">
          <a:xfrm>
            <a:off x="5943600" y="4808538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+ 9</a:t>
            </a:r>
          </a:p>
        </p:txBody>
      </p:sp>
      <p:pic>
        <p:nvPicPr>
          <p:cNvPr id="1946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4071938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8274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9472" name="Groupe 11"/>
          <p:cNvGrpSpPr>
            <a:grpSpLocks/>
          </p:cNvGrpSpPr>
          <p:nvPr/>
        </p:nvGrpSpPr>
        <p:grpSpPr bwMode="auto">
          <a:xfrm>
            <a:off x="1346200" y="2998788"/>
            <a:ext cx="1954213" cy="1404937"/>
            <a:chOff x="1620838" y="3884613"/>
            <a:chExt cx="1477201" cy="1393825"/>
          </a:xfrm>
        </p:grpSpPr>
        <p:sp>
          <p:nvSpPr>
            <p:cNvPr id="19494" name="Text Box 2"/>
            <p:cNvSpPr txBox="1">
              <a:spLocks noChangeArrowheads="1"/>
            </p:cNvSpPr>
            <p:nvPr/>
          </p:nvSpPr>
          <p:spPr bwMode="auto">
            <a:xfrm>
              <a:off x="1620838" y="3884614"/>
              <a:ext cx="1477201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à coins arrondis 25"/>
            <p:cNvSpPr/>
            <p:nvPr/>
          </p:nvSpPr>
          <p:spPr bwMode="auto">
            <a:xfrm>
              <a:off x="1643638" y="3884613"/>
              <a:ext cx="1424400" cy="1332403"/>
            </a:xfrm>
            <a:prstGeom prst="wedgeRectCallout">
              <a:avLst>
                <a:gd name="adj1" fmla="val -38988"/>
                <a:gd name="adj2" fmla="val 75645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73" name="Rectangle 7"/>
          <p:cNvSpPr>
            <a:spLocks noChangeArrowheads="1"/>
          </p:cNvSpPr>
          <p:nvPr/>
        </p:nvSpPr>
        <p:spPr bwMode="auto">
          <a:xfrm>
            <a:off x="1376363" y="3352800"/>
            <a:ext cx="18843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j’ajoute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74" name="Imag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31958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ZoneTexte 1"/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19476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44463"/>
            <a:ext cx="8080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Imag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491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Image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Image 3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81" name="Image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884363"/>
            <a:ext cx="4683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Image 6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4594225" y="3797300"/>
            <a:ext cx="1728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Imag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610350" y="3552825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556000"/>
            <a:ext cx="1782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6350"/>
            <a:ext cx="1782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ccolade ouvrante 52"/>
          <p:cNvSpPr/>
          <p:nvPr/>
        </p:nvSpPr>
        <p:spPr>
          <a:xfrm rot="16200000">
            <a:off x="6273800" y="2638425"/>
            <a:ext cx="436563" cy="38020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90" name="Imag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3" r="47540"/>
          <a:stretch>
            <a:fillRect/>
          </a:stretch>
        </p:blipFill>
        <p:spPr bwMode="auto">
          <a:xfrm>
            <a:off x="3368675" y="103822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571</Words>
  <Application>Microsoft Office PowerPoint</Application>
  <PresentationFormat>Affichage à l'écran (4:3)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ＭＳ Ｐゴシック</vt:lpstr>
      <vt:lpstr>Calibri</vt:lpstr>
      <vt:lpstr>Trebuchet MS</vt:lpstr>
      <vt:lpstr>Verdana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187</cp:revision>
  <dcterms:created xsi:type="dcterms:W3CDTF">2020-12-28T16:28:56Z</dcterms:created>
  <dcterms:modified xsi:type="dcterms:W3CDTF">2022-07-21T08:01:55Z</dcterms:modified>
</cp:coreProperties>
</file>