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05" r:id="rId2"/>
    <p:sldId id="312" r:id="rId3"/>
    <p:sldId id="313" r:id="rId4"/>
    <p:sldId id="316" r:id="rId5"/>
    <p:sldId id="315" r:id="rId6"/>
    <p:sldId id="314" r:id="rId7"/>
    <p:sldId id="317" r:id="rId8"/>
    <p:sldId id="319" r:id="rId9"/>
    <p:sldId id="320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7A5ED7A9-F8D3-41F5-985F-8BEAF375FAFF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614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25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391571A-2239-467F-94E9-42CF89F4524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1024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84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182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9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910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30075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295" y="157384"/>
            <a:ext cx="1512000" cy="2160000"/>
          </a:xfrm>
          <a:prstGeom prst="rect">
            <a:avLst/>
          </a:prstGeom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680397" y="4277889"/>
            <a:ext cx="5776856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 avec					</a:t>
            </a:r>
          </a:p>
        </p:txBody>
      </p:sp>
      <p:pic>
        <p:nvPicPr>
          <p:cNvPr id="10" name="Image 9" descr="Mathado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55" y="4081610"/>
            <a:ext cx="1738276" cy="77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738" y="1172086"/>
            <a:ext cx="8754428" cy="3213259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51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5510184" y="4178100"/>
            <a:ext cx="3562592" cy="2458022"/>
            <a:chOff x="5510184" y="4178100"/>
            <a:chExt cx="3562592" cy="2458022"/>
          </a:xfrm>
        </p:grpSpPr>
        <p:grpSp>
          <p:nvGrpSpPr>
            <p:cNvPr id="22" name="Groupe 21"/>
            <p:cNvGrpSpPr/>
            <p:nvPr/>
          </p:nvGrpSpPr>
          <p:grpSpPr>
            <a:xfrm>
              <a:off x="5510184" y="5120613"/>
              <a:ext cx="1761022" cy="1129821"/>
              <a:chOff x="5510184" y="5120613"/>
              <a:chExt cx="1761022" cy="1129821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auto">
              <a:xfrm>
                <a:off x="5510184" y="5120613"/>
                <a:ext cx="1761021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b="1" dirty="0">
                    <a:solidFill>
                      <a:schemeClr val="accent6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+</a:t>
                </a:r>
                <a:r>
                  <a:rPr lang="fr-FR" altLang="fr-FR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fr-FR" altLang="fr-FR" b="1" dirty="0" smtClean="0">
                    <a:solidFill>
                      <a:srgbClr val="7030A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	-</a:t>
                </a:r>
                <a:endParaRPr lang="fr-FR" altLang="fr-FR" b="1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b="1" dirty="0" smtClean="0">
                    <a:solidFill>
                      <a:srgbClr val="7030A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	</a:t>
                </a:r>
                <a:r>
                  <a:rPr lang="fr-FR" altLang="fr-FR" b="1" dirty="0" smtClean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x</a:t>
                </a:r>
                <a:r>
                  <a:rPr lang="fr-FR" altLang="fr-FR" b="1" dirty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	</a:t>
                </a:r>
                <a:r>
                  <a:rPr lang="fr-FR" altLang="fr-FR" b="1" dirty="0" smtClean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	</a:t>
                </a:r>
                <a:r>
                  <a:rPr lang="fr-FR" altLang="fr-FR" b="1" dirty="0" smtClean="0">
                    <a:solidFill>
                      <a:srgbClr val="00B0F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:</a:t>
                </a:r>
                <a:endParaRPr lang="fr-FR" altLang="fr-FR" b="1" dirty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510184" y="5136009"/>
                <a:ext cx="1761022" cy="1114425"/>
              </a:xfrm>
              <a:prstGeom prst="wedgeRectCallout">
                <a:avLst>
                  <a:gd name="adj1" fmla="val 69241"/>
                  <a:gd name="adj2" fmla="val -40564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12187" y="4178100"/>
              <a:ext cx="1660589" cy="2458022"/>
            </a:xfrm>
            <a:prstGeom prst="rect">
              <a:avLst/>
            </a:prstGeom>
          </p:spPr>
        </p:pic>
      </p:grpSp>
      <p:grpSp>
        <p:nvGrpSpPr>
          <p:cNvPr id="3" name="Groupe 2"/>
          <p:cNvGrpSpPr/>
          <p:nvPr/>
        </p:nvGrpSpPr>
        <p:grpSpPr>
          <a:xfrm>
            <a:off x="314932" y="4240471"/>
            <a:ext cx="4587160" cy="2574666"/>
            <a:chOff x="314932" y="4240471"/>
            <a:chExt cx="4587160" cy="2574666"/>
          </a:xfrm>
        </p:grpSpPr>
        <p:grpSp>
          <p:nvGrpSpPr>
            <p:cNvPr id="18" name="Groupe 17"/>
            <p:cNvGrpSpPr/>
            <p:nvPr/>
          </p:nvGrpSpPr>
          <p:grpSpPr>
            <a:xfrm>
              <a:off x="1819514" y="5136009"/>
              <a:ext cx="3082578" cy="1165409"/>
              <a:chOff x="1819514" y="5136009"/>
              <a:chExt cx="3082578" cy="1165409"/>
            </a:xfrm>
          </p:grpSpPr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1819514" y="5218743"/>
                <a:ext cx="3022600" cy="1082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 peux faire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toutes les opérations que tu veux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!</a:t>
                </a:r>
              </a:p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" name="Rectangle à coins arrondis 25"/>
              <p:cNvSpPr/>
              <p:nvPr/>
            </p:nvSpPr>
            <p:spPr bwMode="auto">
              <a:xfrm>
                <a:off x="1860442" y="5136009"/>
                <a:ext cx="3041650" cy="1114425"/>
              </a:xfrm>
              <a:prstGeom prst="wedgeRectCallout">
                <a:avLst>
                  <a:gd name="adj1" fmla="val -61249"/>
                  <a:gd name="adj2" fmla="val -38857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/>
              </a:p>
            </p:txBody>
          </p:sp>
        </p:grpSp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4932" y="4240471"/>
              <a:ext cx="1265365" cy="2574666"/>
            </a:xfrm>
            <a:prstGeom prst="rect">
              <a:avLst/>
            </a:prstGeom>
          </p:spPr>
        </p:pic>
      </p:grp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738" y="1172086"/>
            <a:ext cx="8754428" cy="321325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6447" y="4088783"/>
            <a:ext cx="1265365" cy="2574666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18" name="Rectangle à coins arrondis 25"/>
          <p:cNvSpPr/>
          <p:nvPr/>
        </p:nvSpPr>
        <p:spPr bwMode="auto">
          <a:xfrm>
            <a:off x="989012" y="5381136"/>
            <a:ext cx="2800668" cy="945011"/>
          </a:xfrm>
          <a:prstGeom prst="wedgeRectCallout">
            <a:avLst>
              <a:gd name="adj1" fmla="val 1821"/>
              <a:gd name="adj2" fmla="val -85257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5004125" y="3857965"/>
            <a:ext cx="3850501" cy="2458022"/>
            <a:chOff x="5077022" y="4012146"/>
            <a:chExt cx="3850501" cy="2458022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86632" y="4012146"/>
              <a:ext cx="1660589" cy="2458022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 bwMode="auto">
            <a:xfrm>
              <a:off x="5077022" y="5229245"/>
              <a:ext cx="3850501" cy="1221513"/>
            </a:xfrm>
            <a:prstGeom prst="wedgeRectCallout">
              <a:avLst>
                <a:gd name="adj1" fmla="val -8293"/>
                <a:gd name="adj2" fmla="val -70394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5077023" y="5381136"/>
              <a:ext cx="38505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Mais tu ne peux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pas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utiliser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deux fois le même dé dans le même calcul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</p:txBody>
        </p: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989011" y="5496561"/>
            <a:ext cx="2800669" cy="9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 n’es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 obligé d’utiliser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738" y="1172086"/>
            <a:ext cx="8754428" cy="321325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558505" y="3869332"/>
            <a:ext cx="1265365" cy="2574666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18" name="Rectangle à coins arrondis 25"/>
          <p:cNvSpPr/>
          <p:nvPr/>
        </p:nvSpPr>
        <p:spPr bwMode="auto">
          <a:xfrm>
            <a:off x="404615" y="5156665"/>
            <a:ext cx="4281137" cy="1282313"/>
          </a:xfrm>
          <a:prstGeom prst="wedgeRectCallout">
            <a:avLst>
              <a:gd name="adj1" fmla="val -16690"/>
              <a:gd name="adj2" fmla="val -68618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69054" y="5234717"/>
            <a:ext cx="4352258" cy="106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Trouve des solutions en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étapes 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calcul, donc en utilisant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trois nombres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opérations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fr-FR" altLang="fr-FR" sz="28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4952388" y="3935698"/>
            <a:ext cx="4055803" cy="2503280"/>
            <a:chOff x="4907281" y="3947614"/>
            <a:chExt cx="4055803" cy="2503280"/>
          </a:xfrm>
        </p:grpSpPr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5000712" y="3947614"/>
              <a:ext cx="1660589" cy="2458022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 bwMode="auto">
            <a:xfrm>
              <a:off x="4907281" y="5194528"/>
              <a:ext cx="4020243" cy="1256366"/>
            </a:xfrm>
            <a:prstGeom prst="wedgeRectCallout">
              <a:avLst>
                <a:gd name="adj1" fmla="val 1143"/>
                <a:gd name="adj2" fmla="val -71226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942841" y="5348072"/>
              <a:ext cx="402024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 mais aussi en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étapes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donc en utilisant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nombres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opérations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</p:txBody>
        </p:sp>
      </p:grpSp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  <p:extLst>
      <p:ext uri="{BB962C8B-B14F-4D97-AF65-F5344CB8AC3E}">
        <p14:creationId xmlns:p14="http://schemas.microsoft.com/office/powerpoint/2010/main" val="2560695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738" y="2035686"/>
            <a:ext cx="8754428" cy="3213259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9224" name="Groupe 2"/>
          <p:cNvGrpSpPr>
            <a:grpSpLocks/>
          </p:cNvGrpSpPr>
          <p:nvPr/>
        </p:nvGrpSpPr>
        <p:grpSpPr bwMode="auto">
          <a:xfrm>
            <a:off x="2882314" y="1274241"/>
            <a:ext cx="2638425" cy="841375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155"/>
              <a:ext cx="2637128" cy="829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58561"/>
                <a:gd name="adj2" fmla="val -3691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pic>
        <p:nvPicPr>
          <p:cNvPr id="92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3936142" y="3823116"/>
            <a:ext cx="4731735" cy="3034884"/>
            <a:chOff x="3936142" y="3823116"/>
            <a:chExt cx="4731735" cy="3034884"/>
          </a:xfrm>
        </p:grpSpPr>
        <p:grpSp>
          <p:nvGrpSpPr>
            <p:cNvPr id="6" name="Groupe 5"/>
            <p:cNvGrpSpPr>
              <a:grpSpLocks/>
            </p:cNvGrpSpPr>
            <p:nvPr/>
          </p:nvGrpSpPr>
          <p:grpSpPr bwMode="auto">
            <a:xfrm>
              <a:off x="5338889" y="3823116"/>
              <a:ext cx="3328988" cy="952500"/>
              <a:chOff x="5022252" y="2065332"/>
              <a:chExt cx="3329090" cy="95247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022252" y="2065332"/>
                <a:ext cx="3329090" cy="952478"/>
              </a:xfrm>
              <a:prstGeom prst="wedgeRectCallout">
                <a:avLst>
                  <a:gd name="adj1" fmla="val -45570"/>
                  <a:gd name="adj2" fmla="val 78229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3" name="Rectangle 1"/>
              <p:cNvSpPr>
                <a:spLocks noChangeArrowheads="1"/>
              </p:cNvSpPr>
              <p:nvPr/>
            </p:nvSpPr>
            <p:spPr bwMode="auto">
              <a:xfrm>
                <a:off x="5022252" y="2065332"/>
                <a:ext cx="3329090" cy="9239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Écris sur ton cahier ou sur l’ardoise les opérations que tu as trouvées !</a:t>
                </a:r>
              </a:p>
            </p:txBody>
          </p:sp>
        </p:grp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3936142" y="4283334"/>
              <a:ext cx="1265365" cy="2574666"/>
            </a:xfrm>
            <a:prstGeom prst="rect">
              <a:avLst/>
            </a:prstGeom>
          </p:spPr>
        </p:pic>
      </p:grpSp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8889" y="162562"/>
            <a:ext cx="1660589" cy="2458022"/>
          </a:xfrm>
          <a:prstGeom prst="rect">
            <a:avLst/>
          </a:prstGeom>
        </p:spPr>
      </p:pic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194707" y="939185"/>
            <a:ext cx="8748236" cy="3430000"/>
            <a:chOff x="194707" y="939185"/>
            <a:chExt cx="8748236" cy="343000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4707" y="1224030"/>
              <a:ext cx="8748236" cy="31451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319463" y="939185"/>
              <a:ext cx="3388524" cy="7625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194707" y="939185"/>
            <a:ext cx="8748236" cy="3430000"/>
            <a:chOff x="194707" y="939185"/>
            <a:chExt cx="8748236" cy="343000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4707" y="1224030"/>
              <a:ext cx="8748236" cy="31451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319463" y="939185"/>
              <a:ext cx="3388524" cy="7625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4188"/>
          <a:stretch/>
        </p:blipFill>
        <p:spPr>
          <a:xfrm flipH="1">
            <a:off x="-24873" y="3524023"/>
            <a:ext cx="1771738" cy="136344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322263" y="4599247"/>
            <a:ext cx="2997200" cy="1779328"/>
          </a:xfrm>
          <a:prstGeom prst="wedgeRectCallout">
            <a:avLst>
              <a:gd name="adj1" fmla="val 2667"/>
              <a:gd name="adj2" fmla="val -57923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38218" y="4654030"/>
            <a:ext cx="3484563" cy="39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J’ai fait :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260187" y="3916804"/>
            <a:ext cx="3343124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273715" y="5769603"/>
            <a:ext cx="3484563" cy="652627"/>
            <a:chOff x="4249677" y="5725948"/>
            <a:chExt cx="3484563" cy="652627"/>
          </a:xfrm>
        </p:grpSpPr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4249677" y="5836257"/>
              <a:ext cx="3484563" cy="384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puis  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22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472" t="40666" r="87444" b="34811"/>
            <a:stretch/>
          </p:blipFill>
          <p:spPr>
            <a:xfrm>
              <a:off x="5671647" y="5725948"/>
              <a:ext cx="672425" cy="652627"/>
            </a:xfrm>
            <a:prstGeom prst="rect">
              <a:avLst/>
            </a:prstGeom>
          </p:spPr>
        </p:pic>
      </p:grpSp>
      <p:grpSp>
        <p:nvGrpSpPr>
          <p:cNvPr id="6" name="Groupe 5"/>
          <p:cNvGrpSpPr/>
          <p:nvPr/>
        </p:nvGrpSpPr>
        <p:grpSpPr>
          <a:xfrm>
            <a:off x="510320" y="5057376"/>
            <a:ext cx="3484563" cy="652627"/>
            <a:chOff x="4568825" y="4734305"/>
            <a:chExt cx="3484563" cy="652627"/>
          </a:xfrm>
        </p:grpSpPr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4568825" y="4865253"/>
              <a:ext cx="3484563" cy="506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spcAft>
                  <a:spcPts val="18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        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		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</p:txBody>
        </p:sp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590" t="59788" r="55326" b="15689"/>
            <a:stretch/>
          </p:blipFill>
          <p:spPr>
            <a:xfrm>
              <a:off x="4839402" y="4734305"/>
              <a:ext cx="672425" cy="652627"/>
            </a:xfrm>
            <a:prstGeom prst="rect">
              <a:avLst/>
            </a:prstGeom>
          </p:spPr>
        </p:pic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74" t="64270" r="67142" b="11207"/>
            <a:stretch/>
          </p:blipFill>
          <p:spPr>
            <a:xfrm>
              <a:off x="5802793" y="4734305"/>
              <a:ext cx="672425" cy="652627"/>
            </a:xfrm>
            <a:prstGeom prst="rect">
              <a:avLst/>
            </a:prstGeom>
          </p:spPr>
        </p:pic>
      </p:grpSp>
      <p:sp>
        <p:nvSpPr>
          <p:cNvPr id="39" name="Ellipse 38"/>
          <p:cNvSpPr/>
          <p:nvPr/>
        </p:nvSpPr>
        <p:spPr>
          <a:xfrm>
            <a:off x="3297408" y="3048030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273527" y="3207716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10320" y="2470572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  <p:sp>
        <p:nvSpPr>
          <p:cNvPr id="26" name="Ellipse 25"/>
          <p:cNvSpPr/>
          <p:nvPr/>
        </p:nvSpPr>
        <p:spPr>
          <a:xfrm>
            <a:off x="2279821" y="3203748"/>
            <a:ext cx="768306" cy="868774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309365" y="3046270"/>
            <a:ext cx="768306" cy="868774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710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194707" y="939185"/>
            <a:ext cx="8748236" cy="3430000"/>
            <a:chOff x="194707" y="939185"/>
            <a:chExt cx="8748236" cy="343000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4707" y="1224030"/>
              <a:ext cx="8748236" cy="31451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319463" y="939185"/>
              <a:ext cx="3388524" cy="7625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53" name="Image 5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857192" y="3398933"/>
            <a:ext cx="1308164" cy="2538317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4188"/>
          <a:stretch/>
        </p:blipFill>
        <p:spPr>
          <a:xfrm flipH="1">
            <a:off x="-24873" y="3524023"/>
            <a:ext cx="1771738" cy="136344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322263" y="4599247"/>
            <a:ext cx="2997200" cy="1779328"/>
          </a:xfrm>
          <a:prstGeom prst="wedgeRectCallout">
            <a:avLst>
              <a:gd name="adj1" fmla="val 2667"/>
              <a:gd name="adj2" fmla="val -57923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38218" y="4654030"/>
            <a:ext cx="3484563" cy="39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J’ai fait :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260187" y="3916804"/>
            <a:ext cx="3343124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273715" y="5769603"/>
            <a:ext cx="3484563" cy="652627"/>
            <a:chOff x="4249677" y="5725948"/>
            <a:chExt cx="3484563" cy="652627"/>
          </a:xfrm>
        </p:grpSpPr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4249677" y="5836257"/>
              <a:ext cx="3484563" cy="384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puis  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15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472" t="40666" r="87444" b="34811"/>
            <a:stretch/>
          </p:blipFill>
          <p:spPr>
            <a:xfrm>
              <a:off x="5671647" y="5725948"/>
              <a:ext cx="672425" cy="652627"/>
            </a:xfrm>
            <a:prstGeom prst="rect">
              <a:avLst/>
            </a:prstGeom>
          </p:spPr>
        </p:pic>
      </p:grpSp>
      <p:grpSp>
        <p:nvGrpSpPr>
          <p:cNvPr id="6" name="Groupe 5"/>
          <p:cNvGrpSpPr/>
          <p:nvPr/>
        </p:nvGrpSpPr>
        <p:grpSpPr>
          <a:xfrm>
            <a:off x="510320" y="5057376"/>
            <a:ext cx="3484563" cy="652627"/>
            <a:chOff x="4568825" y="4734305"/>
            <a:chExt cx="3484563" cy="652627"/>
          </a:xfrm>
        </p:grpSpPr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4568825" y="4865253"/>
              <a:ext cx="3484563" cy="506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spcAft>
                  <a:spcPts val="18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        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		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</p:txBody>
        </p:sp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590" t="59788" r="55326" b="15689"/>
            <a:stretch/>
          </p:blipFill>
          <p:spPr>
            <a:xfrm>
              <a:off x="4839402" y="4734305"/>
              <a:ext cx="672425" cy="652627"/>
            </a:xfrm>
            <a:prstGeom prst="rect">
              <a:avLst/>
            </a:prstGeom>
          </p:spPr>
        </p:pic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74" t="64270" r="67142" b="11207"/>
            <a:stretch/>
          </p:blipFill>
          <p:spPr>
            <a:xfrm>
              <a:off x="5802793" y="4734305"/>
              <a:ext cx="672425" cy="652627"/>
            </a:xfrm>
            <a:prstGeom prst="rect">
              <a:avLst/>
            </a:prstGeom>
          </p:spPr>
        </p:pic>
      </p:grpSp>
      <p:sp>
        <p:nvSpPr>
          <p:cNvPr id="39" name="Ellipse 38"/>
          <p:cNvSpPr/>
          <p:nvPr/>
        </p:nvSpPr>
        <p:spPr>
          <a:xfrm>
            <a:off x="3297408" y="3048030"/>
            <a:ext cx="768306" cy="86877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10320" y="2470572"/>
            <a:ext cx="768306" cy="86877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 bwMode="auto">
          <a:xfrm>
            <a:off x="3538582" y="4637587"/>
            <a:ext cx="5501457" cy="1779328"/>
          </a:xfrm>
          <a:prstGeom prst="wedgeRectCallout">
            <a:avLst>
              <a:gd name="adj1" fmla="val 2667"/>
              <a:gd name="adj2" fmla="val -57923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538583" y="4639262"/>
            <a:ext cx="5501457" cy="39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 j’ai trouvé une solution en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trois étapes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13725" y="2860560"/>
            <a:ext cx="3741815" cy="949738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19073" y="2387892"/>
            <a:ext cx="768306" cy="86877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3699841" y="5872411"/>
            <a:ext cx="3014318" cy="50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	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3547632" y="5056803"/>
            <a:ext cx="2584905" cy="659241"/>
            <a:chOff x="3742377" y="5320839"/>
            <a:chExt cx="2584905" cy="659241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3816175" y="5438231"/>
              <a:ext cx="2511107" cy="506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spcAft>
                  <a:spcPts val="18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     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	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3539" t="40218" r="47377" b="35258"/>
            <a:stretch/>
          </p:blipFill>
          <p:spPr>
            <a:xfrm>
              <a:off x="4679780" y="5327453"/>
              <a:ext cx="672425" cy="652627"/>
            </a:xfrm>
            <a:prstGeom prst="rect">
              <a:avLst/>
            </a:prstGeom>
          </p:spPr>
        </p:pic>
        <p:pic>
          <p:nvPicPr>
            <p:cNvPr id="50" name="Image 4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145" t="40218" r="87771" b="35258"/>
            <a:stretch/>
          </p:blipFill>
          <p:spPr>
            <a:xfrm>
              <a:off x="3742377" y="5320839"/>
              <a:ext cx="672425" cy="652627"/>
            </a:xfrm>
            <a:prstGeom prst="rect">
              <a:avLst/>
            </a:prstGeom>
          </p:spPr>
        </p:pic>
      </p:grpSp>
      <p:grpSp>
        <p:nvGrpSpPr>
          <p:cNvPr id="11" name="Groupe 10"/>
          <p:cNvGrpSpPr/>
          <p:nvPr/>
        </p:nvGrpSpPr>
        <p:grpSpPr>
          <a:xfrm>
            <a:off x="6103912" y="5028479"/>
            <a:ext cx="3151168" cy="687565"/>
            <a:chOff x="6103912" y="5028479"/>
            <a:chExt cx="3151168" cy="687565"/>
          </a:xfrm>
        </p:grpSpPr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6103912" y="5189634"/>
              <a:ext cx="3151168" cy="506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spcAft>
                  <a:spcPts val="18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et   	  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-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	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pic>
          <p:nvPicPr>
            <p:cNvPr id="42" name="Image 41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872" t="59101" r="79044" b="16376"/>
            <a:stretch/>
          </p:blipFill>
          <p:spPr>
            <a:xfrm>
              <a:off x="7560259" y="5063417"/>
              <a:ext cx="672425" cy="652627"/>
            </a:xfrm>
            <a:prstGeom prst="rect">
              <a:avLst/>
            </a:prstGeom>
          </p:spPr>
        </p:pic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096" t="59445" r="55820" b="16032"/>
            <a:stretch/>
          </p:blipFill>
          <p:spPr>
            <a:xfrm>
              <a:off x="6585182" y="5028479"/>
              <a:ext cx="672425" cy="652627"/>
            </a:xfrm>
            <a:prstGeom prst="rect">
              <a:avLst/>
            </a:prstGeom>
          </p:spPr>
        </p:pic>
      </p:grpSp>
      <p:sp>
        <p:nvSpPr>
          <p:cNvPr id="52" name="Ellipse 51"/>
          <p:cNvSpPr/>
          <p:nvPr/>
        </p:nvSpPr>
        <p:spPr>
          <a:xfrm>
            <a:off x="1263591" y="3048029"/>
            <a:ext cx="768306" cy="733699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  <p:sp>
        <p:nvSpPr>
          <p:cNvPr id="43" name="Ellipse 42"/>
          <p:cNvSpPr/>
          <p:nvPr/>
        </p:nvSpPr>
        <p:spPr>
          <a:xfrm>
            <a:off x="511319" y="2466655"/>
            <a:ext cx="768306" cy="868774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029572" y="2383581"/>
            <a:ext cx="768306" cy="868774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270609" y="3036480"/>
            <a:ext cx="768306" cy="745248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306552" y="3052123"/>
            <a:ext cx="768306" cy="868774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473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28" grpId="0" animBg="1"/>
      <p:bldP spid="48" grpId="0"/>
      <p:bldP spid="52" grpId="0" animBg="1"/>
      <p:bldP spid="43" grpId="0" animBg="1"/>
      <p:bldP spid="46" grpId="0" animBg="1"/>
      <p:bldP spid="47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194707" y="939185"/>
            <a:ext cx="8748236" cy="3430000"/>
            <a:chOff x="194707" y="939185"/>
            <a:chExt cx="8748236" cy="343000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4707" y="1224030"/>
              <a:ext cx="8748236" cy="31451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319463" y="939185"/>
              <a:ext cx="3388524" cy="7625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6006603" y="659639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172147" y="4147026"/>
            <a:ext cx="4850613" cy="2574666"/>
            <a:chOff x="172147" y="4301414"/>
            <a:chExt cx="4850613" cy="2574666"/>
          </a:xfrm>
        </p:grpSpPr>
        <p:grpSp>
          <p:nvGrpSpPr>
            <p:cNvPr id="12" name="Groupe 11"/>
            <p:cNvGrpSpPr/>
            <p:nvPr/>
          </p:nvGrpSpPr>
          <p:grpSpPr>
            <a:xfrm>
              <a:off x="2172797" y="4857318"/>
              <a:ext cx="2849963" cy="735425"/>
              <a:chOff x="2407747" y="4846479"/>
              <a:chExt cx="2849963" cy="735425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407747" y="4846479"/>
                <a:ext cx="2849963" cy="735425"/>
              </a:xfrm>
              <a:prstGeom prst="wedgeRectCallout">
                <a:avLst>
                  <a:gd name="adj1" fmla="val -71874"/>
                  <a:gd name="adj2" fmla="val -38634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5" name="Rectangle 1"/>
              <p:cNvSpPr>
                <a:spLocks noChangeArrowheads="1"/>
              </p:cNvSpPr>
              <p:nvPr/>
            </p:nvSpPr>
            <p:spPr bwMode="auto">
              <a:xfrm>
                <a:off x="2413118" y="4891025"/>
                <a:ext cx="284459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Qui a trouvé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une autre solution ?</a:t>
                </a:r>
              </a:p>
            </p:txBody>
          </p:sp>
        </p:grp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2147" y="4301414"/>
              <a:ext cx="1265365" cy="25746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903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316</Words>
  <Application>Microsoft Office PowerPoint</Application>
  <PresentationFormat>Affichage à l'écran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153</cp:revision>
  <dcterms:created xsi:type="dcterms:W3CDTF">2020-12-29T09:51:19Z</dcterms:created>
  <dcterms:modified xsi:type="dcterms:W3CDTF">2022-03-24T10:56:26Z</dcterms:modified>
</cp:coreProperties>
</file>