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09" r:id="rId2"/>
    <p:sldId id="328" r:id="rId3"/>
    <p:sldId id="310" r:id="rId4"/>
    <p:sldId id="357" r:id="rId5"/>
    <p:sldId id="381" r:id="rId6"/>
    <p:sldId id="380" r:id="rId7"/>
    <p:sldId id="379" r:id="rId8"/>
    <p:sldId id="378" r:id="rId9"/>
    <p:sldId id="377" r:id="rId10"/>
    <p:sldId id="376" r:id="rId11"/>
    <p:sldId id="375" r:id="rId12"/>
    <p:sldId id="374" r:id="rId13"/>
    <p:sldId id="373" r:id="rId14"/>
    <p:sldId id="372" r:id="rId15"/>
    <p:sldId id="371" r:id="rId16"/>
    <p:sldId id="370" r:id="rId17"/>
    <p:sldId id="369" r:id="rId18"/>
    <p:sldId id="368" r:id="rId19"/>
    <p:sldId id="367" r:id="rId20"/>
    <p:sldId id="366" r:id="rId21"/>
    <p:sldId id="365" r:id="rId22"/>
    <p:sldId id="363" r:id="rId23"/>
    <p:sldId id="364" r:id="rId24"/>
    <p:sldId id="362" r:id="rId25"/>
    <p:sldId id="361" r:id="rId26"/>
    <p:sldId id="360" r:id="rId27"/>
    <p:sldId id="359" r:id="rId28"/>
    <p:sldId id="358" r:id="rId29"/>
    <p:sldId id="356" r:id="rId30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064">
          <p15:clr>
            <a:srgbClr val="A4A3A4"/>
          </p15:clr>
        </p15:guide>
        <p15:guide id="3" orient="horz" pos="79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Attrait.Klerv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81" autoAdjust="0"/>
  </p:normalViewPr>
  <p:slideViewPr>
    <p:cSldViewPr snapToGrid="0" snapToObjects="1" showGuides="1">
      <p:cViewPr varScale="1">
        <p:scale>
          <a:sx n="100" d="100"/>
          <a:sy n="100" d="100"/>
        </p:scale>
        <p:origin x="1286" y="67"/>
      </p:cViewPr>
      <p:guideLst>
        <p:guide orient="horz" pos="2069"/>
        <p:guide pos="2064"/>
        <p:guide orient="horz" pos="79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AEAFF0E-2FD0-4E65-8D53-29480DAE4443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F0D5F14-2D8B-47EA-8FCE-8811278F64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41BC0E-F461-4EBE-A3B1-AC5A1C657270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61579B5-B720-4685-BC78-F2D29CD885C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2253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8523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6DBC81E-4C2F-4540-885A-47D50DAE691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 smtClean="0"/>
          </a:p>
        </p:txBody>
      </p:sp>
      <p:sp>
        <p:nvSpPr>
          <p:cNvPr id="2458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6250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B6C43AC-9D0A-48E6-8A3A-96C90095627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 smtClean="0"/>
          </a:p>
        </p:txBody>
      </p:sp>
      <p:sp>
        <p:nvSpPr>
          <p:cNvPr id="2662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7967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190B04D-BE32-48CF-824F-8BDD7CDEF86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2867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43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32318F8-1F8C-486D-8F47-1C057C9AB12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 smtClean="0"/>
          </a:p>
        </p:txBody>
      </p:sp>
      <p:sp>
        <p:nvSpPr>
          <p:cNvPr id="3072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9156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143D7A6-B4A2-4D6F-9A41-2162BB3F7EE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 smtClean="0"/>
          </a:p>
        </p:txBody>
      </p:sp>
      <p:sp>
        <p:nvSpPr>
          <p:cNvPr id="3277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2806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AAC72CA-58E2-4171-892E-2679522EB1B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 smtClean="0"/>
          </a:p>
        </p:txBody>
      </p:sp>
      <p:sp>
        <p:nvSpPr>
          <p:cNvPr id="3482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32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AB6AF02-5FD1-4A70-88F0-690F71BE5AD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 smtClean="0"/>
          </a:p>
        </p:txBody>
      </p:sp>
      <p:sp>
        <p:nvSpPr>
          <p:cNvPr id="3686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8074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E7FFCA8-A8CF-4FE5-98A8-3FBCFDF52DB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 smtClean="0"/>
          </a:p>
        </p:txBody>
      </p:sp>
      <p:sp>
        <p:nvSpPr>
          <p:cNvPr id="3891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4229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888CD70-2A3F-4929-BE66-F5F1EC8099B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 smtClean="0"/>
          </a:p>
        </p:txBody>
      </p:sp>
      <p:sp>
        <p:nvSpPr>
          <p:cNvPr id="4096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15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8E25C24-9B22-4F5F-A990-F8FD665EAF0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0FDC619-7D67-4359-8D52-D6F82F00E3F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 smtClean="0"/>
          </a:p>
        </p:txBody>
      </p:sp>
      <p:sp>
        <p:nvSpPr>
          <p:cNvPr id="4301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889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BF9791F-2C4F-406F-881C-EEAF97A6C16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 smtClean="0"/>
          </a:p>
        </p:txBody>
      </p:sp>
      <p:sp>
        <p:nvSpPr>
          <p:cNvPr id="4506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764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55EE508-4376-4EFA-989A-EA059C8C4FA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 smtClean="0"/>
          </a:p>
        </p:txBody>
      </p:sp>
      <p:sp>
        <p:nvSpPr>
          <p:cNvPr id="4710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3567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6925400-66AB-4BFF-85D7-AE1B8F0F0EF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 smtClean="0"/>
          </a:p>
        </p:txBody>
      </p:sp>
      <p:sp>
        <p:nvSpPr>
          <p:cNvPr id="4915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8045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16249D1-173E-47DB-9511-24C9BFFA17B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 smtClean="0"/>
          </a:p>
        </p:txBody>
      </p:sp>
      <p:sp>
        <p:nvSpPr>
          <p:cNvPr id="5120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8752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4C1A64C-6202-417E-8E07-AE1AEF60E86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25</a:t>
            </a:fld>
            <a:endParaRPr lang="fr-FR" altLang="fr-FR" smtClean="0"/>
          </a:p>
        </p:txBody>
      </p:sp>
      <p:sp>
        <p:nvSpPr>
          <p:cNvPr id="5325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700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52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0636915-4F7A-4328-A377-7EA9CE1D156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26</a:t>
            </a:fld>
            <a:endParaRPr lang="fr-FR" altLang="fr-FR" smtClean="0"/>
          </a:p>
        </p:txBody>
      </p:sp>
      <p:sp>
        <p:nvSpPr>
          <p:cNvPr id="5530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30046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89DF69A-4BAA-47D5-A764-2188DB1EAFA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27</a:t>
            </a:fld>
            <a:endParaRPr lang="fr-FR" altLang="fr-FR" smtClean="0"/>
          </a:p>
        </p:txBody>
      </p:sp>
      <p:sp>
        <p:nvSpPr>
          <p:cNvPr id="5734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8619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815C31C-787E-4BB6-8983-EF5FDA79C17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28</a:t>
            </a:fld>
            <a:endParaRPr lang="fr-FR" altLang="fr-FR" smtClean="0"/>
          </a:p>
        </p:txBody>
      </p:sp>
      <p:sp>
        <p:nvSpPr>
          <p:cNvPr id="5939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4998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D86BCD8-7F01-4ED1-9F25-7320569667D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29</a:t>
            </a:fld>
            <a:endParaRPr lang="fr-FR" altLang="fr-FR" smtClean="0"/>
          </a:p>
        </p:txBody>
      </p:sp>
      <p:sp>
        <p:nvSpPr>
          <p:cNvPr id="4710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198237E-ABDB-4ABE-9BBC-D55829E1CA4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8FA467C-DD44-42B2-BFB2-B5EFDAC4E25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024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52DADB2-967D-4D76-B07B-4D7829B01F4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229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614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AF8EF9B-5003-41E7-A3F1-F2C4D91EC1F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434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2862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9952A64-B9A1-4D20-B6B9-36778FA76AB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638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8536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AF06A61-F475-489B-A907-B8ADBD41F1E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843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966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4483530-059E-4A04-A62C-44534210A15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2048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678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F31BD-3544-4A82-9169-A8CEA758650D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CE019-ADE9-4F92-8D3D-8D81EFA5155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829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6976D-8C02-4041-B335-EB9ED5692A22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03E98-92B2-4519-973F-70827EE70E1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999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9346-9DF9-4009-AA34-03AF1D98BE6A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8675E-CCCE-4932-A8E6-747CB069E3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944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8FB-5C63-44F8-BD4B-097D34DAAF39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7225E-2BEB-4D63-AB9B-1B1BFA07F32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7184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365ED-1021-4CE4-B3EC-1347E7860011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0622-942A-4C9F-B9B4-10B7FBCB8BA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013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F141D-2EE7-431A-8A0E-32747F555682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7FFE7-3685-43E5-B7D4-626D4E5A01B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361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FFC0-558A-4C67-B32E-C48259987624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2DEF5-4B4D-49D3-8D0C-623084DB732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6551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8994B-9B8B-4452-B669-5B672A055412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3E17B-C002-4592-95B4-FCCF8F8695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978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F7355-102F-4B8B-AC86-00035D7F9D99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4EA6-6DEF-446C-8D26-5C478321822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8254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9EFB-FF04-4726-9C2C-9FBCFC770CBE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68A4A-A5E0-4787-BAB4-1D47A4AC31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008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2EC6-751B-421F-9B75-9421EC68B22F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BBEA7-D871-4570-B1F2-26D0A82CBE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076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4D2528-1AC6-421A-9687-75F5022BA836}" type="datetime1">
              <a:rPr lang="fr-FR" altLang="fr-FR"/>
              <a:pPr>
                <a:defRPr/>
              </a:pPr>
              <a:t>11/05/2022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13D693E-0E54-471E-B36A-6ED59A9568F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2.xml"/><Relationship Id="rId5" Type="http://schemas.openxmlformats.org/officeDocument/2006/relationships/image" Target="../media/image3.png"/><Relationship Id="rId10" Type="http://schemas.openxmlformats.org/officeDocument/2006/relationships/slide" Target="slide20.xml"/><Relationship Id="rId4" Type="http://schemas.openxmlformats.org/officeDocument/2006/relationships/image" Target="../media/image2.png"/><Relationship Id="rId9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17" Type="http://schemas.openxmlformats.org/officeDocument/2006/relationships/slide" Target="slide20.xml"/><Relationship Id="rId2" Type="http://schemas.openxmlformats.org/officeDocument/2006/relationships/notesSlide" Target="../notesSlides/notesSlide10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21.png"/><Relationship Id="rId9" Type="http://schemas.openxmlformats.org/officeDocument/2006/relationships/image" Target="../media/image4.jpeg"/><Relationship Id="rId1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9.png"/><Relationship Id="rId17" Type="http://schemas.openxmlformats.org/officeDocument/2006/relationships/slide" Target="slide20.xml"/><Relationship Id="rId2" Type="http://schemas.openxmlformats.org/officeDocument/2006/relationships/notesSlide" Target="../notesSlides/notesSlide11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21.png"/><Relationship Id="rId9" Type="http://schemas.openxmlformats.org/officeDocument/2006/relationships/image" Target="../media/image4.jpeg"/><Relationship Id="rId1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slide" Target="slide5.xml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5" Type="http://schemas.openxmlformats.org/officeDocument/2006/relationships/slide" Target="slide20.xml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4.jpeg"/><Relationship Id="rId1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5.xml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notesSlide" Target="../notesSlides/notesSlide13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5.png"/><Relationship Id="rId5" Type="http://schemas.openxmlformats.org/officeDocument/2006/relationships/image" Target="../media/image24.png"/><Relationship Id="rId1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23.png"/><Relationship Id="rId9" Type="http://schemas.openxmlformats.org/officeDocument/2006/relationships/image" Target="../media/image2.png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2.xml"/><Relationship Id="rId10" Type="http://schemas.openxmlformats.org/officeDocument/2006/relationships/image" Target="../media/image26.png"/><Relationship Id="rId4" Type="http://schemas.openxmlformats.org/officeDocument/2006/relationships/image" Target="../media/image1.png"/><Relationship Id="rId9" Type="http://schemas.openxmlformats.org/officeDocument/2006/relationships/image" Target="../media/image23.png"/><Relationship Id="rId14" Type="http://schemas.openxmlformats.org/officeDocument/2006/relationships/slide" Target="slide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5.xml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5" Type="http://schemas.openxmlformats.org/officeDocument/2006/relationships/image" Target="../media/image7.png"/><Relationship Id="rId15" Type="http://schemas.openxmlformats.org/officeDocument/2006/relationships/slide" Target="slide20.xml"/><Relationship Id="rId10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4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3.png"/><Relationship Id="rId17" Type="http://schemas.openxmlformats.org/officeDocument/2006/relationships/slide" Target="slide20.xml"/><Relationship Id="rId2" Type="http://schemas.openxmlformats.org/officeDocument/2006/relationships/notesSlide" Target="../notesSlides/notesSlide16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4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3.png"/><Relationship Id="rId17" Type="http://schemas.openxmlformats.org/officeDocument/2006/relationships/slide" Target="slide20.xml"/><Relationship Id="rId2" Type="http://schemas.openxmlformats.org/officeDocument/2006/relationships/notesSlide" Target="../notesSlides/notesSlide17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4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3.png"/><Relationship Id="rId17" Type="http://schemas.openxmlformats.org/officeDocument/2006/relationships/slide" Target="slide20.xml"/><Relationship Id="rId2" Type="http://schemas.openxmlformats.org/officeDocument/2006/relationships/notesSlide" Target="../notesSlides/notesSlide18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3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6.png"/><Relationship Id="rId17" Type="http://schemas.openxmlformats.org/officeDocument/2006/relationships/slide" Target="slide20.xml"/><Relationship Id="rId2" Type="http://schemas.openxmlformats.org/officeDocument/2006/relationships/notesSlide" Target="../notesSlides/notesSlide19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7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8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20.xml"/><Relationship Id="rId1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slide" Target="slide13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openxmlformats.org/officeDocument/2006/relationships/image" Target="../media/image3.png"/><Relationship Id="rId1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5.xml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notesSlide" Target="../notesSlides/notesSlide20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5.png"/><Relationship Id="rId5" Type="http://schemas.openxmlformats.org/officeDocument/2006/relationships/image" Target="../media/image30.png"/><Relationship Id="rId1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29.png"/><Relationship Id="rId9" Type="http://schemas.openxmlformats.org/officeDocument/2006/relationships/image" Target="../media/image2.png"/><Relationship Id="rId1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2.xml"/><Relationship Id="rId10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5.xml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slide" Target="slide20.xml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17" Type="http://schemas.openxmlformats.org/officeDocument/2006/relationships/slide" Target="slide20.xml"/><Relationship Id="rId2" Type="http://schemas.openxmlformats.org/officeDocument/2006/relationships/notesSlide" Target="../notesSlides/notesSlide23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17" Type="http://schemas.openxmlformats.org/officeDocument/2006/relationships/slide" Target="slide20.xml"/><Relationship Id="rId2" Type="http://schemas.openxmlformats.org/officeDocument/2006/relationships/notesSlide" Target="../notesSlides/notesSlide24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17" Type="http://schemas.openxmlformats.org/officeDocument/2006/relationships/slide" Target="slide20.xml"/><Relationship Id="rId2" Type="http://schemas.openxmlformats.org/officeDocument/2006/relationships/notesSlide" Target="../notesSlides/notesSlide25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17" Type="http://schemas.openxmlformats.org/officeDocument/2006/relationships/slide" Target="slide20.xml"/><Relationship Id="rId2" Type="http://schemas.openxmlformats.org/officeDocument/2006/relationships/notesSlide" Target="../notesSlides/notesSlide26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17" Type="http://schemas.openxmlformats.org/officeDocument/2006/relationships/slide" Target="slide20.xml"/><Relationship Id="rId2" Type="http://schemas.openxmlformats.org/officeDocument/2006/relationships/notesSlide" Target="../notesSlides/notesSlide27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30.png"/><Relationship Id="rId1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31.png"/><Relationship Id="rId17" Type="http://schemas.openxmlformats.org/officeDocument/2006/relationships/slide" Target="slide20.xml"/><Relationship Id="rId2" Type="http://schemas.openxmlformats.org/officeDocument/2006/relationships/notesSlide" Target="../notesSlides/notesSlide28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1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9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31.png"/><Relationship Id="rId17" Type="http://schemas.openxmlformats.org/officeDocument/2006/relationships/slide" Target="slide20.xml"/><Relationship Id="rId2" Type="http://schemas.openxmlformats.org/officeDocument/2006/relationships/notesSlide" Target="../notesSlides/notesSlide29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7.png"/><Relationship Id="rId5" Type="http://schemas.openxmlformats.org/officeDocument/2006/relationships/image" Target="../media/image2.png"/><Relationship Id="rId15" Type="http://schemas.openxmlformats.org/officeDocument/2006/relationships/image" Target="../media/image5.png"/><Relationship Id="rId10" Type="http://schemas.openxmlformats.org/officeDocument/2006/relationships/image" Target="../media/image21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5.xml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17" Type="http://schemas.openxmlformats.org/officeDocument/2006/relationships/slide" Target="slide2.xml"/><Relationship Id="rId2" Type="http://schemas.openxmlformats.org/officeDocument/2006/relationships/notesSlide" Target="../notesSlides/notesSlide3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5.xml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17" Type="http://schemas.openxmlformats.org/officeDocument/2006/relationships/slide" Target="slide2.xml"/><Relationship Id="rId2" Type="http://schemas.openxmlformats.org/officeDocument/2006/relationships/notesSlide" Target="../notesSlides/notesSlide4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5.xml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notesSlide" Target="../notesSlides/notesSlide5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2.xml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9.png"/><Relationship Id="rId14" Type="http://schemas.openxmlformats.org/officeDocument/2006/relationships/slide" Target="slide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5.xml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5" Type="http://schemas.openxmlformats.org/officeDocument/2006/relationships/slide" Target="slide20.xml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6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17.png"/><Relationship Id="rId17" Type="http://schemas.openxmlformats.org/officeDocument/2006/relationships/slide" Target="slide20.xml"/><Relationship Id="rId2" Type="http://schemas.openxmlformats.org/officeDocument/2006/relationships/notesSlide" Target="../notesSlides/notesSlide8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21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17" Type="http://schemas.openxmlformats.org/officeDocument/2006/relationships/slide" Target="slide20.xml"/><Relationship Id="rId2" Type="http://schemas.openxmlformats.org/officeDocument/2006/relationships/notesSlide" Target="../notesSlides/notesSlide9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6.png"/><Relationship Id="rId4" Type="http://schemas.openxmlformats.org/officeDocument/2006/relationships/image" Target="../media/image21.png"/><Relationship Id="rId9" Type="http://schemas.openxmlformats.org/officeDocument/2006/relationships/image" Target="../media/image4.jpeg"/><Relationship Id="rId1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1270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t="12328" r="1099"/>
          <a:stretch>
            <a:fillRect/>
          </a:stretch>
        </p:blipFill>
        <p:spPr bwMode="auto">
          <a:xfrm>
            <a:off x="2052638" y="3136900"/>
            <a:ext cx="50323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127000"/>
            <a:ext cx="15351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9" name="Groupe 3"/>
          <p:cNvGrpSpPr>
            <a:grpSpLocks/>
          </p:cNvGrpSpPr>
          <p:nvPr/>
        </p:nvGrpSpPr>
        <p:grpSpPr bwMode="auto">
          <a:xfrm>
            <a:off x="4605338" y="3227388"/>
            <a:ext cx="1441450" cy="293687"/>
            <a:chOff x="4322064" y="4901783"/>
            <a:chExt cx="1440840" cy="294875"/>
          </a:xfrm>
        </p:grpSpPr>
        <p:pic>
          <p:nvPicPr>
            <p:cNvPr id="3081" name="Image 1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Image 12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mage 13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908658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Image 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0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510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151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1513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7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1527" name="Image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8" name="Imag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1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522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523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Imag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4429685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55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561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3562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6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3575" name="Image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6" name="Imag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68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9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pic>
        <p:nvPicPr>
          <p:cNvPr id="23570" name="Image 2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01"/>
          <a:stretch>
            <a:fillRect/>
          </a:stretch>
        </p:blipFill>
        <p:spPr bwMode="auto">
          <a:xfrm>
            <a:off x="781050" y="3533775"/>
            <a:ext cx="1609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à coins arrondis 25"/>
          <p:cNvSpPr/>
          <p:nvPr/>
        </p:nvSpPr>
        <p:spPr bwMode="auto">
          <a:xfrm>
            <a:off x="771525" y="5133975"/>
            <a:ext cx="2990850" cy="460375"/>
          </a:xfrm>
          <a:prstGeom prst="wedgeRectCallout">
            <a:avLst>
              <a:gd name="adj1" fmla="val -23839"/>
              <a:gd name="adj2" fmla="val -11274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3572" name="Text Box 2"/>
          <p:cNvSpPr txBox="1">
            <a:spLocks noChangeArrowheads="1"/>
          </p:cNvSpPr>
          <p:nvPr/>
        </p:nvSpPr>
        <p:spPr bwMode="auto">
          <a:xfrm>
            <a:off x="771525" y="5133975"/>
            <a:ext cx="2990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 en tout.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73" name="Imag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4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642369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560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25607" name="Groupe 28"/>
          <p:cNvGrpSpPr>
            <a:grpSpLocks/>
          </p:cNvGrpSpPr>
          <p:nvPr/>
        </p:nvGrpSpPr>
        <p:grpSpPr bwMode="auto">
          <a:xfrm>
            <a:off x="1319213" y="3836988"/>
            <a:ext cx="4951412" cy="2749550"/>
            <a:chOff x="1320597" y="3094523"/>
            <a:chExt cx="4949902" cy="2751137"/>
          </a:xfrm>
        </p:grpSpPr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2928244" y="3690179"/>
              <a:ext cx="3342255" cy="646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une autre idée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pour expliquer la réponse ?</a:t>
              </a:r>
              <a:endPara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2898091" y="3679060"/>
              <a:ext cx="3372408" cy="670312"/>
            </a:xfrm>
            <a:prstGeom prst="wedgeRectCallout">
              <a:avLst>
                <a:gd name="adj1" fmla="val -60378"/>
                <a:gd name="adj2" fmla="val -13059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5621" name="Image 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97" y="3094523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5609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Imag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7965889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765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7657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713" y="3951288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3648075" y="4778375"/>
            <a:ext cx="3678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retire 3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nombre vais-je trouver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648075" y="4762500"/>
            <a:ext cx="3679825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7" name="Groupe 36"/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8" name="Rectangle à coins arrondis 25"/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27667" name="Image 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63086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 animBg="1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701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970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9704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3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50952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5659812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ZoneTexte 36"/>
          <p:cNvSpPr txBox="1">
            <a:spLocks noChangeArrowheads="1"/>
          </p:cNvSpPr>
          <p:nvPr/>
        </p:nvSpPr>
        <p:spPr bwMode="auto">
          <a:xfrm>
            <a:off x="4994275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31748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175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175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1753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Accolade ouvrante 33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760" name="Imag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9302317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3799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3817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3800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3801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Imag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7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1</a:t>
            </a:r>
          </a:p>
        </p:txBody>
      </p:sp>
      <p:pic>
        <p:nvPicPr>
          <p:cNvPr id="33808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Imag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0" name="Image 2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Accolade ouvrante 39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3812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2525311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84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5847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5865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584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5849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Imag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5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2</a:t>
            </a:r>
          </a:p>
        </p:txBody>
      </p:sp>
      <p:pic>
        <p:nvPicPr>
          <p:cNvPr id="35856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Image 3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Image 3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5860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1775062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2"/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89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37895" name="Groupe 24"/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37914" name="Text Box 2"/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789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789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Imag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3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37904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Image 3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6" name="Image 39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7" name="Image 3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7909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45" y="249523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2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378804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9942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9943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ZoneTexte 36"/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39948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Image 3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Image 3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Image 9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77"/>
          <a:stretch>
            <a:fillRect/>
          </a:stretch>
        </p:blipFill>
        <p:spPr bwMode="auto">
          <a:xfrm>
            <a:off x="771525" y="3408363"/>
            <a:ext cx="16351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à coins arrondis 25"/>
          <p:cNvSpPr/>
          <p:nvPr/>
        </p:nvSpPr>
        <p:spPr bwMode="auto">
          <a:xfrm>
            <a:off x="771525" y="5133975"/>
            <a:ext cx="2143125" cy="460375"/>
          </a:xfrm>
          <a:prstGeom prst="wedgeRectCallout">
            <a:avLst>
              <a:gd name="adj1" fmla="val -17866"/>
              <a:gd name="adj2" fmla="val -114734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39953" name="Text Box 2"/>
          <p:cNvSpPr txBox="1">
            <a:spLocks noChangeArrowheads="1"/>
          </p:cNvSpPr>
          <p:nvPr/>
        </p:nvSpPr>
        <p:spPr bwMode="auto">
          <a:xfrm>
            <a:off x="768350" y="5133975"/>
            <a:ext cx="2146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reste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54" name="Image 3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50952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5" name="Image 4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ccolade ouvrante 42"/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9957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23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134664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pic>
        <p:nvPicPr>
          <p:cNvPr id="5126" name="Imag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2849563"/>
            <a:ext cx="774065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grpSp>
        <p:nvGrpSpPr>
          <p:cNvPr id="513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140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2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3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4338638" y="3932238"/>
            <a:ext cx="30083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est ce calcul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fait passer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 à 4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puis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4 à 6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51" name="Groupe 6"/>
          <p:cNvGrpSpPr>
            <a:grpSpLocks/>
          </p:cNvGrpSpPr>
          <p:nvPr/>
        </p:nvGrpSpPr>
        <p:grpSpPr bwMode="auto">
          <a:xfrm>
            <a:off x="152400" y="3844925"/>
            <a:ext cx="3833813" cy="2963863"/>
            <a:chOff x="95250" y="3885319"/>
            <a:chExt cx="3834293" cy="2963158"/>
          </a:xfrm>
        </p:grpSpPr>
        <p:sp>
          <p:nvSpPr>
            <p:cNvPr id="52" name="Text Box 2"/>
            <p:cNvSpPr txBox="1">
              <a:spLocks noChangeArrowheads="1"/>
            </p:cNvSpPr>
            <p:nvPr/>
          </p:nvSpPr>
          <p:spPr bwMode="auto">
            <a:xfrm>
              <a:off x="1643257" y="3885319"/>
              <a:ext cx="2286286" cy="1249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Trouve la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règle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qui permet de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passer d’une case à l’autre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  <p:sp>
          <p:nvSpPr>
            <p:cNvPr id="53" name="Rectangle à coins arrondis 25"/>
            <p:cNvSpPr/>
            <p:nvPr/>
          </p:nvSpPr>
          <p:spPr bwMode="auto">
            <a:xfrm>
              <a:off x="1643257" y="3885319"/>
              <a:ext cx="2286286" cy="1249066"/>
            </a:xfrm>
            <a:prstGeom prst="wedgeRectCallout">
              <a:avLst>
                <a:gd name="adj1" fmla="val -64412"/>
                <a:gd name="adj2" fmla="val 2548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5139" name="Image 4"/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100514"/>
              <a:ext cx="1547530" cy="274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" name="Image 6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3952875"/>
            <a:ext cx="15684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/>
          <p:cNvSpPr/>
          <p:nvPr/>
        </p:nvSpPr>
        <p:spPr bwMode="auto">
          <a:xfrm>
            <a:off x="4338638" y="3933825"/>
            <a:ext cx="3008312" cy="1008063"/>
          </a:xfrm>
          <a:prstGeom prst="wedgeRectCallout">
            <a:avLst>
              <a:gd name="adj1" fmla="val 60839"/>
              <a:gd name="adj2" fmla="val 334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136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095750" y="4772025"/>
            <a:ext cx="3230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combien faut-il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trouver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142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  <p:pic>
        <p:nvPicPr>
          <p:cNvPr id="41992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199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41995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713" y="3951288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 bwMode="auto">
          <a:xfrm>
            <a:off x="4095750" y="4762500"/>
            <a:ext cx="3232150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01813" y="4102100"/>
            <a:ext cx="1809750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31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4062413"/>
            <a:ext cx="1547812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888494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/>
      <p:bldP spid="5142" grpId="0"/>
      <p:bldP spid="28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4038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44039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2581275"/>
            <a:ext cx="23622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8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535609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4608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46087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1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6094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</a:p>
        </p:txBody>
      </p:sp>
      <p:pic>
        <p:nvPicPr>
          <p:cNvPr id="46095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210292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813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48136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0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1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8144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+ 1</a:t>
            </a:r>
          </a:p>
        </p:txBody>
      </p:sp>
      <p:pic>
        <p:nvPicPr>
          <p:cNvPr id="48145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6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</p:txBody>
      </p:sp>
      <p:pic>
        <p:nvPicPr>
          <p:cNvPr id="48147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10171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018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50184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7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8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9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0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1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193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+ 2</a:t>
            </a:r>
          </a:p>
        </p:txBody>
      </p:sp>
      <p:pic>
        <p:nvPicPr>
          <p:cNvPr id="50194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5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</p:txBody>
      </p:sp>
      <p:pic>
        <p:nvPicPr>
          <p:cNvPr id="50196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6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92843365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2231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52232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6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8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9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0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242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+ 3</a:t>
            </a:r>
          </a:p>
        </p:txBody>
      </p:sp>
      <p:pic>
        <p:nvPicPr>
          <p:cNvPr id="52243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4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</p:txBody>
      </p:sp>
      <p:pic>
        <p:nvPicPr>
          <p:cNvPr id="52245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5790930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4279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54280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6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8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9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291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+ 4</a:t>
            </a:r>
          </a:p>
        </p:txBody>
      </p:sp>
      <p:pic>
        <p:nvPicPr>
          <p:cNvPr id="54292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3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9</a:t>
            </a:r>
          </a:p>
        </p:txBody>
      </p:sp>
      <p:pic>
        <p:nvPicPr>
          <p:cNvPr id="54294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093323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71663" y="3452813"/>
            <a:ext cx="1712912" cy="2182812"/>
          </a:xfrm>
          <a:prstGeom prst="wedgeRectCallout">
            <a:avLst>
              <a:gd name="adj1" fmla="val -67973"/>
              <a:gd name="adj2" fmla="val -438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6327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56328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2" name="Image 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95563"/>
            <a:ext cx="23399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3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4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5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6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7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8" name="Imag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6340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6341" name="Image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2" name="Text Box 2"/>
          <p:cNvSpPr txBox="1">
            <a:spLocks noChangeArrowheads="1"/>
          </p:cNvSpPr>
          <p:nvPr/>
        </p:nvSpPr>
        <p:spPr bwMode="auto">
          <a:xfrm>
            <a:off x="1876425" y="3462338"/>
            <a:ext cx="1708150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6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9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 9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10</a:t>
            </a:r>
          </a:p>
        </p:txBody>
      </p:sp>
      <p:pic>
        <p:nvPicPr>
          <p:cNvPr id="56343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0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0959982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5837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58375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2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3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4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ccolade ouvrante 26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8386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8387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17"/>
          <a:stretch>
            <a:fillRect/>
          </a:stretch>
        </p:blipFill>
        <p:spPr bwMode="auto">
          <a:xfrm>
            <a:off x="841375" y="2986088"/>
            <a:ext cx="16097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à coins arrondis 25"/>
          <p:cNvSpPr/>
          <p:nvPr/>
        </p:nvSpPr>
        <p:spPr bwMode="auto">
          <a:xfrm>
            <a:off x="839788" y="4616450"/>
            <a:ext cx="2466975" cy="803275"/>
          </a:xfrm>
          <a:prstGeom prst="wedgeRectCallout">
            <a:avLst>
              <a:gd name="adj1" fmla="val -17423"/>
              <a:gd name="adj2" fmla="val -8727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8389" name="Text Box 2"/>
          <p:cNvSpPr txBox="1">
            <a:spLocks noChangeArrowheads="1"/>
          </p:cNvSpPr>
          <p:nvPr/>
        </p:nvSpPr>
        <p:spPr bwMode="auto">
          <a:xfrm>
            <a:off x="839788" y="4616450"/>
            <a:ext cx="24669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manque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trouver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8390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2568575"/>
            <a:ext cx="24003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91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912052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 smtClean="0">
                <a:latin typeface="Trebuchet MS" panose="020B0603020202020204" pitchFamily="34" charset="0"/>
              </a:rPr>
              <a:t>Complète.</a:t>
            </a:r>
            <a:endParaRPr lang="fr-FR" altLang="fr-FR" sz="2400" b="1" dirty="0">
              <a:latin typeface="Trebuchet MS" panose="020B0603020202020204" pitchFamily="34" charset="0"/>
            </a:endParaRPr>
          </a:p>
        </p:txBody>
      </p:sp>
      <p:pic>
        <p:nvPicPr>
          <p:cNvPr id="4608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6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9941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925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Accolade ouvrante 49"/>
          <p:cNvSpPr/>
          <p:nvPr/>
        </p:nvSpPr>
        <p:spPr>
          <a:xfrm rot="16200000">
            <a:off x="6253957" y="2532856"/>
            <a:ext cx="404812" cy="387032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" name="ZoneTexte 36"/>
          <p:cNvSpPr txBox="1">
            <a:spLocks noChangeArrowheads="1"/>
          </p:cNvSpPr>
          <p:nvPr/>
        </p:nvSpPr>
        <p:spPr bwMode="auto">
          <a:xfrm>
            <a:off x="5913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pic>
        <p:nvPicPr>
          <p:cNvPr id="52" name="Image 2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2"/>
          <a:stretch>
            <a:fillRect/>
          </a:stretch>
        </p:blipFill>
        <p:spPr bwMode="auto">
          <a:xfrm>
            <a:off x="901700" y="2533650"/>
            <a:ext cx="1635125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à coins arrondis 25"/>
          <p:cNvSpPr/>
          <p:nvPr/>
        </p:nvSpPr>
        <p:spPr bwMode="auto">
          <a:xfrm>
            <a:off x="531813" y="4279900"/>
            <a:ext cx="3067050" cy="1231900"/>
          </a:xfrm>
          <a:prstGeom prst="wedgeRectCallout">
            <a:avLst>
              <a:gd name="adj1" fmla="val -14969"/>
              <a:gd name="adj2" fmla="val -79519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4" name="Text Box 2"/>
          <p:cNvSpPr txBox="1">
            <a:spLocks noChangeArrowheads="1"/>
          </p:cNvSpPr>
          <p:nvPr/>
        </p:nvSpPr>
        <p:spPr bwMode="auto">
          <a:xfrm>
            <a:off x="531813" y="4279900"/>
            <a:ext cx="306705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moi,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automatique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 sais que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 = 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5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2568575"/>
            <a:ext cx="24003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8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sp>
        <p:nvSpPr>
          <p:cNvPr id="7176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7178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e 34"/>
          <p:cNvGrpSpPr>
            <a:grpSpLocks/>
          </p:cNvGrpSpPr>
          <p:nvPr/>
        </p:nvGrpSpPr>
        <p:grpSpPr bwMode="auto">
          <a:xfrm>
            <a:off x="276225" y="4046538"/>
            <a:ext cx="4543425" cy="2749550"/>
            <a:chOff x="12678" y="4216527"/>
            <a:chExt cx="4543752" cy="2749550"/>
          </a:xfrm>
        </p:grpSpPr>
        <p:grpSp>
          <p:nvGrpSpPr>
            <p:cNvPr id="7183" name="Groupe 1"/>
            <p:cNvGrpSpPr>
              <a:grpSpLocks/>
            </p:cNvGrpSpPr>
            <p:nvPr/>
          </p:nvGrpSpPr>
          <p:grpSpPr bwMode="auto">
            <a:xfrm>
              <a:off x="1652893" y="4504502"/>
              <a:ext cx="2903537" cy="955768"/>
              <a:chOff x="1729092" y="3894027"/>
              <a:chExt cx="2903537" cy="955768"/>
            </a:xfrm>
          </p:grpSpPr>
          <p:sp>
            <p:nvSpPr>
              <p:cNvPr id="7185" name="Text Box 2"/>
              <p:cNvSpPr txBox="1">
                <a:spLocks noChangeArrowheads="1"/>
              </p:cNvSpPr>
              <p:nvPr/>
            </p:nvSpPr>
            <p:spPr bwMode="auto">
              <a:xfrm>
                <a:off x="1729092" y="3894027"/>
                <a:ext cx="2903537" cy="955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J’ai compté 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de 2 en 2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,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en avançant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!</a:t>
                </a:r>
                <a:endParaRPr lang="fr-FR" altLang="fr-FR" sz="280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9" name="Rectangle à coins arrondis 25"/>
              <p:cNvSpPr/>
              <p:nvPr/>
            </p:nvSpPr>
            <p:spPr bwMode="auto">
              <a:xfrm>
                <a:off x="1730470" y="3896564"/>
                <a:ext cx="2902159" cy="952500"/>
              </a:xfrm>
              <a:prstGeom prst="wedgeRectCallout">
                <a:avLst>
                  <a:gd name="adj1" fmla="val -60600"/>
                  <a:gd name="adj2" fmla="val 20257"/>
                </a:avLst>
              </a:prstGeom>
              <a:noFill/>
              <a:ln w="19050">
                <a:solidFill>
                  <a:srgbClr val="FF006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7184" name="Image 9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78" y="4216527"/>
              <a:ext cx="1635125" cy="274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sp>
        <p:nvSpPr>
          <p:cNvPr id="922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9226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0" name="Groupe 5"/>
          <p:cNvGrpSpPr>
            <a:grpSpLocks/>
          </p:cNvGrpSpPr>
          <p:nvPr/>
        </p:nvGrpSpPr>
        <p:grpSpPr bwMode="auto">
          <a:xfrm>
            <a:off x="5229225" y="3625850"/>
            <a:ext cx="1701800" cy="1747838"/>
            <a:chOff x="5717414" y="3626268"/>
            <a:chExt cx="1702499" cy="1747145"/>
          </a:xfrm>
        </p:grpSpPr>
        <p:sp>
          <p:nvSpPr>
            <p:cNvPr id="9232" name="Text Box 2"/>
            <p:cNvSpPr txBox="1">
              <a:spLocks noChangeArrowheads="1"/>
            </p:cNvSpPr>
            <p:nvPr/>
          </p:nvSpPr>
          <p:spPr bwMode="auto">
            <a:xfrm>
              <a:off x="5717415" y="3626268"/>
              <a:ext cx="1702498" cy="1747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6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= 8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Etc. 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Rectangle à coins arrondis 25"/>
            <p:cNvSpPr/>
            <p:nvPr/>
          </p:nvSpPr>
          <p:spPr bwMode="auto">
            <a:xfrm>
              <a:off x="5717414" y="3626268"/>
              <a:ext cx="1702499" cy="1747145"/>
            </a:xfrm>
            <a:prstGeom prst="wedgeRectCallout">
              <a:avLst>
                <a:gd name="adj1" fmla="val 79040"/>
                <a:gd name="adj2" fmla="val 24123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31" name="Image 9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3" y="3900488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Text Box 2"/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1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1273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1274" name="Imag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4"/>
          <p:cNvGrpSpPr>
            <a:grpSpLocks/>
          </p:cNvGrpSpPr>
          <p:nvPr/>
        </p:nvGrpSpPr>
        <p:grpSpPr bwMode="auto">
          <a:xfrm>
            <a:off x="3670300" y="3951288"/>
            <a:ext cx="5251450" cy="2749550"/>
            <a:chOff x="3832401" y="3950305"/>
            <a:chExt cx="5251288" cy="2751137"/>
          </a:xfrm>
        </p:grpSpPr>
        <p:pic>
          <p:nvPicPr>
            <p:cNvPr id="11282" name="Image 6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513431" y="3950305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832401" y="4776281"/>
              <a:ext cx="3647962" cy="646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et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j’ajoute 3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Quel nombre vais-je trouver ?</a:t>
              </a:r>
              <a:endPara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832401" y="4761985"/>
              <a:ext cx="3657487" cy="670312"/>
            </a:xfrm>
            <a:prstGeom prst="wedgeRectCallout">
              <a:avLst>
                <a:gd name="adj1" fmla="val 57297"/>
                <a:gd name="adj2" fmla="val -25853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30" name="Groupe 29"/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2" name="Rectangle à coins arrondis 25"/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1281" name="Image 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849746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31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3319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3320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Imag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75" y="2478088"/>
            <a:ext cx="22018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9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2030031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365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5367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5368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2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5377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8" name="Imag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374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15375" name="Imag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4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1556319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41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7415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7416" name="Imag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0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7429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0" name="Imag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22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+ 1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7425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</p:txBody>
      </p:sp>
      <p:pic>
        <p:nvPicPr>
          <p:cNvPr id="17426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Imag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8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54518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2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9464" name="ZoneTexte 1"/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9465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9" name="Groupe 28"/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9478" name="Image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9" name="Imag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/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71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7"/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+ 2</a:t>
            </a:r>
          </a:p>
        </p:txBody>
      </p:sp>
      <p:sp>
        <p:nvSpPr>
          <p:cNvPr id="30" name="Rectangle à coins arrondis 25"/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9474" name="Text Box 2"/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</p:txBody>
      </p:sp>
      <p:pic>
        <p:nvPicPr>
          <p:cNvPr id="19475" name="Imag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6" name="Imag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58796866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3448</TotalTime>
  <Words>711</Words>
  <Application>Microsoft Office PowerPoint</Application>
  <PresentationFormat>Affichage à l'écran (4:3)</PresentationFormat>
  <Paragraphs>187</Paragraphs>
  <Slides>29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ＭＳ Ｐゴシック</vt:lpstr>
      <vt:lpstr>Calibri</vt:lpstr>
      <vt:lpstr>Trebuchet MS</vt:lpstr>
      <vt:lpstr>Verdana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Attrait.Klervi</cp:lastModifiedBy>
  <cp:revision>187</cp:revision>
  <dcterms:created xsi:type="dcterms:W3CDTF">2020-12-28T16:28:56Z</dcterms:created>
  <dcterms:modified xsi:type="dcterms:W3CDTF">2022-05-11T08:47:52Z</dcterms:modified>
</cp:coreProperties>
</file>