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09" r:id="rId2"/>
    <p:sldId id="328" r:id="rId3"/>
    <p:sldId id="310" r:id="rId4"/>
    <p:sldId id="357" r:id="rId5"/>
    <p:sldId id="381" r:id="rId6"/>
    <p:sldId id="380" r:id="rId7"/>
    <p:sldId id="379" r:id="rId8"/>
    <p:sldId id="378" r:id="rId9"/>
    <p:sldId id="377" r:id="rId10"/>
    <p:sldId id="376" r:id="rId11"/>
    <p:sldId id="375" r:id="rId12"/>
    <p:sldId id="374" r:id="rId13"/>
    <p:sldId id="373" r:id="rId14"/>
    <p:sldId id="372" r:id="rId15"/>
    <p:sldId id="371" r:id="rId16"/>
    <p:sldId id="370" r:id="rId17"/>
    <p:sldId id="369" r:id="rId18"/>
    <p:sldId id="368" r:id="rId19"/>
    <p:sldId id="367" r:id="rId20"/>
    <p:sldId id="366" r:id="rId21"/>
    <p:sldId id="365" r:id="rId22"/>
    <p:sldId id="363" r:id="rId23"/>
    <p:sldId id="364" r:id="rId24"/>
    <p:sldId id="362" r:id="rId25"/>
    <p:sldId id="361" r:id="rId26"/>
    <p:sldId id="360" r:id="rId27"/>
    <p:sldId id="359" r:id="rId28"/>
    <p:sldId id="358" r:id="rId29"/>
    <p:sldId id="356" r:id="rId30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064">
          <p15:clr>
            <a:srgbClr val="A4A3A4"/>
          </p15:clr>
        </p15:guide>
        <p15:guide id="3" orient="horz" pos="7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on.Flore" initials="" lastIdx="1" clrIdx="0"/>
  <p:cmAuthor id="2" name="Attrait.Klerv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81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286" y="67"/>
      </p:cViewPr>
      <p:guideLst>
        <p:guide orient="horz" pos="2069"/>
        <p:guide pos="2064"/>
        <p:guide orient="horz" pos="79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EAFF0E-2FD0-4E65-8D53-29480DAE4443}" type="datetime1">
              <a:rPr lang="fr-FR" altLang="fr-FR"/>
              <a:pPr>
                <a:defRPr/>
              </a:pPr>
              <a:t>11/05/2022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D5F14-2D8B-47EA-8FCE-8811278F64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41BC0E-F461-4EBE-A3B1-AC5A1C657270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4099" name="Text Box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61579B5-B720-4685-BC78-F2D29CD885C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fr-FR" altLang="fr-FR" smtClean="0"/>
          </a:p>
        </p:txBody>
      </p:sp>
      <p:sp>
        <p:nvSpPr>
          <p:cNvPr id="2253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523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6DBC81E-4C2F-4540-885A-47D50DAE691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fr-FR" altLang="fr-FR" smtClean="0"/>
          </a:p>
        </p:txBody>
      </p:sp>
      <p:sp>
        <p:nvSpPr>
          <p:cNvPr id="2458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625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B6C43AC-9D0A-48E6-8A3A-96C90095627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fr-FR" altLang="fr-FR" smtClean="0"/>
          </a:p>
        </p:txBody>
      </p:sp>
      <p:sp>
        <p:nvSpPr>
          <p:cNvPr id="2662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7967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190B04D-BE32-48CF-824F-8BDD7CDEF862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fr-FR" altLang="fr-FR" smtClean="0"/>
          </a:p>
        </p:txBody>
      </p:sp>
      <p:sp>
        <p:nvSpPr>
          <p:cNvPr id="2867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943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32318F8-1F8C-486D-8F47-1C057C9AB12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fr-FR" altLang="fr-FR" smtClean="0"/>
          </a:p>
        </p:txBody>
      </p:sp>
      <p:sp>
        <p:nvSpPr>
          <p:cNvPr id="3072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156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143D7A6-B4A2-4D6F-9A41-2162BB3F7EE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fr-FR" altLang="fr-FR" smtClean="0"/>
          </a:p>
        </p:txBody>
      </p:sp>
      <p:sp>
        <p:nvSpPr>
          <p:cNvPr id="3277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2806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AAC72CA-58E2-4171-892E-2679522EB1B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fr-FR" altLang="fr-FR" smtClean="0"/>
          </a:p>
        </p:txBody>
      </p:sp>
      <p:sp>
        <p:nvSpPr>
          <p:cNvPr id="3482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832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AB6AF02-5FD1-4A70-88F0-690F71BE5AD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fr-FR" altLang="fr-FR" smtClean="0"/>
          </a:p>
        </p:txBody>
      </p:sp>
      <p:sp>
        <p:nvSpPr>
          <p:cNvPr id="3686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074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E7FFCA8-A8CF-4FE5-98A8-3FBCFDF52DB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fr-FR" altLang="fr-FR" smtClean="0"/>
          </a:p>
        </p:txBody>
      </p:sp>
      <p:sp>
        <p:nvSpPr>
          <p:cNvPr id="3891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229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888CD70-2A3F-4929-BE66-F5F1EC8099B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fr-FR" altLang="fr-FR" smtClean="0"/>
          </a:p>
        </p:txBody>
      </p:sp>
      <p:sp>
        <p:nvSpPr>
          <p:cNvPr id="4096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8E25C24-9B22-4F5F-A990-F8FD665EAF0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fr-FR" altLang="fr-FR" smtClean="0"/>
          </a:p>
        </p:txBody>
      </p:sp>
      <p:sp>
        <p:nvSpPr>
          <p:cNvPr id="614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0FDC619-7D67-4359-8D52-D6F82F00E3F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fr-FR" altLang="fr-FR" smtClean="0"/>
          </a:p>
        </p:txBody>
      </p:sp>
      <p:sp>
        <p:nvSpPr>
          <p:cNvPr id="4301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889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BF9791F-2C4F-406F-881C-EEAF97A6C16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21</a:t>
            </a:fld>
            <a:endParaRPr lang="fr-FR" altLang="fr-FR" smtClean="0"/>
          </a:p>
        </p:txBody>
      </p:sp>
      <p:sp>
        <p:nvSpPr>
          <p:cNvPr id="4506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764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55EE508-4376-4EFA-989A-EA059C8C4FA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fr-FR" altLang="fr-FR" smtClean="0"/>
          </a:p>
        </p:txBody>
      </p:sp>
      <p:sp>
        <p:nvSpPr>
          <p:cNvPr id="4710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567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6925400-66AB-4BFF-85D7-AE1B8F0F0EF2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23</a:t>
            </a:fld>
            <a:endParaRPr lang="fr-FR" altLang="fr-FR" smtClean="0"/>
          </a:p>
        </p:txBody>
      </p:sp>
      <p:sp>
        <p:nvSpPr>
          <p:cNvPr id="4915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8045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16249D1-173E-47DB-9511-24C9BFFA17B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24</a:t>
            </a:fld>
            <a:endParaRPr lang="fr-FR" altLang="fr-FR" smtClean="0"/>
          </a:p>
        </p:txBody>
      </p:sp>
      <p:sp>
        <p:nvSpPr>
          <p:cNvPr id="5120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875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C1A64C-6202-417E-8E07-AE1AEF60E86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25</a:t>
            </a:fld>
            <a:endParaRPr lang="fr-FR" altLang="fr-FR" smtClean="0"/>
          </a:p>
        </p:txBody>
      </p:sp>
      <p:sp>
        <p:nvSpPr>
          <p:cNvPr id="5325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700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0636915-4F7A-4328-A377-7EA9CE1D156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26</a:t>
            </a:fld>
            <a:endParaRPr lang="fr-FR" altLang="fr-FR" smtClean="0"/>
          </a:p>
        </p:txBody>
      </p:sp>
      <p:sp>
        <p:nvSpPr>
          <p:cNvPr id="5530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004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89DF69A-4BAA-47D5-A764-2188DB1EAFA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27</a:t>
            </a:fld>
            <a:endParaRPr lang="fr-FR" altLang="fr-FR" smtClean="0"/>
          </a:p>
        </p:txBody>
      </p:sp>
      <p:sp>
        <p:nvSpPr>
          <p:cNvPr id="5734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861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815C31C-787E-4BB6-8983-EF5FDA79C17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28</a:t>
            </a:fld>
            <a:endParaRPr lang="fr-FR" altLang="fr-FR" smtClean="0"/>
          </a:p>
        </p:txBody>
      </p:sp>
      <p:sp>
        <p:nvSpPr>
          <p:cNvPr id="5939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499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D86BCD8-7F01-4ED1-9F25-7320569667DB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29</a:t>
            </a:fld>
            <a:endParaRPr lang="fr-FR" altLang="fr-FR" smtClean="0"/>
          </a:p>
        </p:txBody>
      </p:sp>
      <p:sp>
        <p:nvSpPr>
          <p:cNvPr id="4710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198237E-ABDB-4ABE-9BBC-D55829E1CA4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fr-FR" altLang="fr-FR" smtClean="0"/>
          </a:p>
        </p:txBody>
      </p:sp>
      <p:sp>
        <p:nvSpPr>
          <p:cNvPr id="819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8FA467C-DD44-42B2-BFB2-B5EFDAC4E25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fr-FR" altLang="fr-FR" smtClean="0"/>
          </a:p>
        </p:txBody>
      </p:sp>
      <p:sp>
        <p:nvSpPr>
          <p:cNvPr id="1024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52DADB2-967D-4D76-B07B-4D7829B01F4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fr-FR" altLang="fr-FR" smtClean="0"/>
          </a:p>
        </p:txBody>
      </p:sp>
      <p:sp>
        <p:nvSpPr>
          <p:cNvPr id="1229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614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AF8EF9B-5003-41E7-A3F1-F2C4D91EC1F7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fr-FR" altLang="fr-FR" smtClean="0"/>
          </a:p>
        </p:txBody>
      </p:sp>
      <p:sp>
        <p:nvSpPr>
          <p:cNvPr id="1434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86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9952A64-B9A1-4D20-B6B9-36778FA76AB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fr-FR" altLang="fr-FR" smtClean="0"/>
          </a:p>
        </p:txBody>
      </p:sp>
      <p:sp>
        <p:nvSpPr>
          <p:cNvPr id="1638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853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AF06A61-F475-489B-A907-B8ADBD41F1E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fr-FR" altLang="fr-FR" smtClean="0"/>
          </a:p>
        </p:txBody>
      </p:sp>
      <p:sp>
        <p:nvSpPr>
          <p:cNvPr id="1843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966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4483530-059E-4A04-A62C-44534210A15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fr-FR" altLang="fr-FR" smtClean="0"/>
          </a:p>
        </p:txBody>
      </p:sp>
      <p:sp>
        <p:nvSpPr>
          <p:cNvPr id="2048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78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F31BD-3544-4A82-9169-A8CEA758650D}" type="datetime1">
              <a:rPr lang="fr-FR" altLang="fr-FR"/>
              <a:pPr>
                <a:defRPr/>
              </a:pPr>
              <a:t>11/05/2022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E019-ADE9-4F92-8D3D-8D81EFA515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829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976D-8C02-4041-B335-EB9ED5692A22}" type="datetime1">
              <a:rPr lang="fr-FR" altLang="fr-FR"/>
              <a:pPr>
                <a:defRPr/>
              </a:pPr>
              <a:t>11/05/2022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3E98-92B2-4519-973F-70827EE70E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999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9346-9DF9-4009-AA34-03AF1D98BE6A}" type="datetime1">
              <a:rPr lang="fr-FR" altLang="fr-FR"/>
              <a:pPr>
                <a:defRPr/>
              </a:pPr>
              <a:t>11/05/2022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675E-CCCE-4932-A8E6-747CB069E3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944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18FB-5C63-44F8-BD4B-097D34DAAF39}" type="datetime1">
              <a:rPr lang="fr-FR" altLang="fr-FR"/>
              <a:pPr>
                <a:defRPr/>
              </a:pPr>
              <a:t>11/05/2022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225E-2BEB-4D63-AB9B-1B1BFA07F3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18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65ED-1021-4CE4-B3EC-1347E7860011}" type="datetime1">
              <a:rPr lang="fr-FR" altLang="fr-FR"/>
              <a:pPr>
                <a:defRPr/>
              </a:pPr>
              <a:t>11/05/2022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30622-942A-4C9F-B9B4-10B7FBCB8B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013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141D-2EE7-431A-8A0E-32747F555682}" type="datetime1">
              <a:rPr lang="fr-FR" altLang="fr-FR"/>
              <a:pPr>
                <a:defRPr/>
              </a:pPr>
              <a:t>11/05/2022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FFE7-3685-43E5-B7D4-626D4E5A01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361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FFC0-558A-4C67-B32E-C48259987624}" type="datetime1">
              <a:rPr lang="fr-FR" altLang="fr-FR"/>
              <a:pPr>
                <a:defRPr/>
              </a:pPr>
              <a:t>11/05/2022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EF5-4B4D-49D3-8D0C-623084DB73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55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994B-9B8B-4452-B669-5B672A055412}" type="datetime1">
              <a:rPr lang="fr-FR" altLang="fr-FR"/>
              <a:pPr>
                <a:defRPr/>
              </a:pPr>
              <a:t>11/05/2022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3E17B-C002-4592-95B4-FCCF8F8695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978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F7355-102F-4B8B-AC86-00035D7F9D99}" type="datetime1">
              <a:rPr lang="fr-FR" altLang="fr-FR"/>
              <a:pPr>
                <a:defRPr/>
              </a:pPr>
              <a:t>11/05/2022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4EA6-6DEF-446C-8D26-5C47832182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254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9EFB-FF04-4726-9C2C-9FBCFC770CBE}" type="datetime1">
              <a:rPr lang="fr-FR" altLang="fr-FR"/>
              <a:pPr>
                <a:defRPr/>
              </a:pPr>
              <a:t>11/05/2022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8A4A-A5E0-4787-BAB4-1D47A4AC311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008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2EC6-751B-421F-9B75-9421EC68B22F}" type="datetime1">
              <a:rPr lang="fr-FR" altLang="fr-FR"/>
              <a:pPr>
                <a:defRPr/>
              </a:pPr>
              <a:t>11/05/2022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BEA7-D871-4570-B1F2-26D0A82CBE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076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4D2528-1AC6-421A-9687-75F5022BA836}" type="datetime1">
              <a:rPr lang="fr-FR" altLang="fr-FR"/>
              <a:pPr>
                <a:defRPr/>
              </a:pPr>
              <a:t>11/05/2022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3D693E-0E54-471E-B36A-6ED59A9568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slide" Target="slide20.xml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slide" Target="slide20.xml"/><Relationship Id="rId2" Type="http://schemas.openxmlformats.org/officeDocument/2006/relationships/notesSlide" Target="../notesSlides/notesSlide10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4.jpeg"/><Relationship Id="rId1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19.png"/><Relationship Id="rId17" Type="http://schemas.openxmlformats.org/officeDocument/2006/relationships/slide" Target="slide20.xml"/><Relationship Id="rId2" Type="http://schemas.openxmlformats.org/officeDocument/2006/relationships/notesSlide" Target="../notesSlides/notesSlide1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4.jpeg"/><Relationship Id="rId1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slide" Target="slide20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4.jpeg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1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" Type="http://schemas.openxmlformats.org/officeDocument/2006/relationships/notesSlide" Target="../notesSlides/notesSlide13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5.png"/><Relationship Id="rId5" Type="http://schemas.openxmlformats.org/officeDocument/2006/relationships/image" Target="../media/image24.png"/><Relationship Id="rId15" Type="http://schemas.openxmlformats.org/officeDocument/2006/relationships/slide" Target="slide13.xml"/><Relationship Id="rId10" Type="http://schemas.openxmlformats.org/officeDocument/2006/relationships/image" Target="../media/image4.jpeg"/><Relationship Id="rId4" Type="http://schemas.openxmlformats.org/officeDocument/2006/relationships/image" Target="../media/image23.png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image" Target="../media/image7.png"/><Relationship Id="rId15" Type="http://schemas.openxmlformats.org/officeDocument/2006/relationships/slide" Target="slide2.xml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slide" Target="slide5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5" Type="http://schemas.openxmlformats.org/officeDocument/2006/relationships/slide" Target="slide20.xml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4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3.png"/><Relationship Id="rId17" Type="http://schemas.openxmlformats.org/officeDocument/2006/relationships/slide" Target="slide20.xml"/><Relationship Id="rId2" Type="http://schemas.openxmlformats.org/officeDocument/2006/relationships/notesSlide" Target="../notesSlides/notesSlide16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4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3.png"/><Relationship Id="rId17" Type="http://schemas.openxmlformats.org/officeDocument/2006/relationships/slide" Target="slide20.xml"/><Relationship Id="rId2" Type="http://schemas.openxmlformats.org/officeDocument/2006/relationships/notesSlide" Target="../notesSlides/notesSlide17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4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3.png"/><Relationship Id="rId17" Type="http://schemas.openxmlformats.org/officeDocument/2006/relationships/slide" Target="slide20.xml"/><Relationship Id="rId2" Type="http://schemas.openxmlformats.org/officeDocument/2006/relationships/notesSlide" Target="../notesSlides/notesSlide18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3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6.png"/><Relationship Id="rId17" Type="http://schemas.openxmlformats.org/officeDocument/2006/relationships/slide" Target="slide20.xml"/><Relationship Id="rId2" Type="http://schemas.openxmlformats.org/officeDocument/2006/relationships/notesSlide" Target="../notesSlides/notesSlide19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28.png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20.xml"/><Relationship Id="rId1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slide" Target="slide13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1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" Type="http://schemas.openxmlformats.org/officeDocument/2006/relationships/notesSlide" Target="../notesSlides/notesSlide20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slide" Target="slide13.xml"/><Relationship Id="rId10" Type="http://schemas.openxmlformats.org/officeDocument/2006/relationships/image" Target="../media/image4.jpeg"/><Relationship Id="rId4" Type="http://schemas.openxmlformats.org/officeDocument/2006/relationships/image" Target="../media/image29.png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image" Target="../media/image7.png"/><Relationship Id="rId15" Type="http://schemas.openxmlformats.org/officeDocument/2006/relationships/slide" Target="slide2.xml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31.png"/><Relationship Id="rId1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slide" Target="slide5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9.png"/><Relationship Id="rId5" Type="http://schemas.openxmlformats.org/officeDocument/2006/relationships/image" Target="../media/image7.png"/><Relationship Id="rId15" Type="http://schemas.openxmlformats.org/officeDocument/2006/relationships/slide" Target="slide20.xml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30.png"/><Relationship Id="rId1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9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2.png"/><Relationship Id="rId17" Type="http://schemas.openxmlformats.org/officeDocument/2006/relationships/slide" Target="slide20.xml"/><Relationship Id="rId2" Type="http://schemas.openxmlformats.org/officeDocument/2006/relationships/notesSlide" Target="../notesSlides/notesSlide23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30.png"/><Relationship Id="rId1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9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2.png"/><Relationship Id="rId17" Type="http://schemas.openxmlformats.org/officeDocument/2006/relationships/slide" Target="slide20.xml"/><Relationship Id="rId2" Type="http://schemas.openxmlformats.org/officeDocument/2006/relationships/notesSlide" Target="../notesSlides/notesSlide24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30.png"/><Relationship Id="rId1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9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2.png"/><Relationship Id="rId17" Type="http://schemas.openxmlformats.org/officeDocument/2006/relationships/slide" Target="slide20.xml"/><Relationship Id="rId2" Type="http://schemas.openxmlformats.org/officeDocument/2006/relationships/notesSlide" Target="../notesSlides/notesSlide25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30.png"/><Relationship Id="rId1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9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2.png"/><Relationship Id="rId17" Type="http://schemas.openxmlformats.org/officeDocument/2006/relationships/slide" Target="slide20.xml"/><Relationship Id="rId2" Type="http://schemas.openxmlformats.org/officeDocument/2006/relationships/notesSlide" Target="../notesSlides/notesSlide26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30.png"/><Relationship Id="rId1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9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2.png"/><Relationship Id="rId17" Type="http://schemas.openxmlformats.org/officeDocument/2006/relationships/slide" Target="slide20.xml"/><Relationship Id="rId2" Type="http://schemas.openxmlformats.org/officeDocument/2006/relationships/notesSlide" Target="../notesSlides/notesSlide27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30.png"/><Relationship Id="rId1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9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31.png"/><Relationship Id="rId17" Type="http://schemas.openxmlformats.org/officeDocument/2006/relationships/slide" Target="slide20.xml"/><Relationship Id="rId2" Type="http://schemas.openxmlformats.org/officeDocument/2006/relationships/notesSlide" Target="../notesSlides/notesSlide28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21.png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9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31.png"/><Relationship Id="rId17" Type="http://schemas.openxmlformats.org/officeDocument/2006/relationships/slide" Target="slide20.xml"/><Relationship Id="rId2" Type="http://schemas.openxmlformats.org/officeDocument/2006/relationships/notesSlide" Target="../notesSlides/notesSlide29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5" Type="http://schemas.openxmlformats.org/officeDocument/2006/relationships/image" Target="../media/image5.png"/><Relationship Id="rId10" Type="http://schemas.openxmlformats.org/officeDocument/2006/relationships/image" Target="../media/image21.png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5.xml"/><Relationship Id="rId1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slide" Target="slide2.xml"/><Relationship Id="rId2" Type="http://schemas.openxmlformats.org/officeDocument/2006/relationships/notesSlide" Target="../notesSlides/notesSlide3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slide" Target="slide13.xml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5.xml"/><Relationship Id="rId1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slide" Target="slide2.xml"/><Relationship Id="rId2" Type="http://schemas.openxmlformats.org/officeDocument/2006/relationships/notesSlide" Target="../notesSlides/notesSlide4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slide" Target="slide13.xml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1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" Type="http://schemas.openxmlformats.org/officeDocument/2006/relationships/notesSlide" Target="../notesSlides/notesSlide5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slide" Target="slide13.xml"/><Relationship Id="rId10" Type="http://schemas.openxmlformats.org/officeDocument/2006/relationships/image" Target="../media/image4.jpeg"/><Relationship Id="rId4" Type="http://schemas.openxmlformats.org/officeDocument/2006/relationships/image" Target="../media/image16.png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image" Target="../media/image7.png"/><Relationship Id="rId1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1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slide" Target="slide5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slide" Target="slide20.xml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6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17.png"/><Relationship Id="rId17" Type="http://schemas.openxmlformats.org/officeDocument/2006/relationships/slide" Target="slide20.xml"/><Relationship Id="rId2" Type="http://schemas.openxmlformats.org/officeDocument/2006/relationships/notesSlide" Target="../notesSlides/notesSlide8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21.png"/><Relationship Id="rId19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slide" Target="slide20.xml"/><Relationship Id="rId2" Type="http://schemas.openxmlformats.org/officeDocument/2006/relationships/notesSlide" Target="../notesSlides/notesSlide9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20.png"/><Relationship Id="rId19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4.jpeg"/><Relationship Id="rId1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3633788" y="127000"/>
            <a:ext cx="18716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3077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12328" r="1099"/>
          <a:stretch>
            <a:fillRect/>
          </a:stretch>
        </p:blipFill>
        <p:spPr bwMode="auto">
          <a:xfrm>
            <a:off x="2052638" y="3136900"/>
            <a:ext cx="50323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27000"/>
            <a:ext cx="15351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e 3"/>
          <p:cNvGrpSpPr>
            <a:grpSpLocks/>
          </p:cNvGrpSpPr>
          <p:nvPr/>
        </p:nvGrpSpPr>
        <p:grpSpPr bwMode="auto">
          <a:xfrm>
            <a:off x="4605338" y="3227388"/>
            <a:ext cx="1441450" cy="293687"/>
            <a:chOff x="4322064" y="4901783"/>
            <a:chExt cx="1440840" cy="294875"/>
          </a:xfrm>
        </p:grpSpPr>
        <p:pic>
          <p:nvPicPr>
            <p:cNvPr id="3081" name="Image 1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Image 1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Image 13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908658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Image 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19113"/>
            <a:ext cx="32813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510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21512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21513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7" name="Groupe 28"/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21527" name="Imag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Imag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/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51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ZoneTexte 37"/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+ 3</a:t>
            </a:r>
          </a:p>
        </p:txBody>
      </p:sp>
      <p:sp>
        <p:nvSpPr>
          <p:cNvPr id="30" name="Rectangle à coins arrondis 25"/>
          <p:cNvSpPr/>
          <p:nvPr/>
        </p:nvSpPr>
        <p:spPr bwMode="auto">
          <a:xfrm>
            <a:off x="1871663" y="3905250"/>
            <a:ext cx="1425575" cy="1331913"/>
          </a:xfrm>
          <a:prstGeom prst="wedgeRectCallout">
            <a:avLst>
              <a:gd name="adj1" fmla="val -63000"/>
              <a:gd name="adj2" fmla="val -1221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1522" name="Text Box 2"/>
          <p:cNvSpPr txBox="1">
            <a:spLocks noChangeArrowheads="1"/>
          </p:cNvSpPr>
          <p:nvPr/>
        </p:nvSpPr>
        <p:spPr bwMode="auto">
          <a:xfrm>
            <a:off x="1884363" y="3913188"/>
            <a:ext cx="1412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7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8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8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9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23" name="Image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4040188"/>
            <a:ext cx="3175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Imag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1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4429685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4040188"/>
            <a:ext cx="3175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559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23561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23562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6" name="Groupe 28"/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23575" name="Imag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Imag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/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356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ZoneTexte 37"/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+ 3</a:t>
            </a:r>
          </a:p>
        </p:txBody>
      </p:sp>
      <p:pic>
        <p:nvPicPr>
          <p:cNvPr id="23570" name="Image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1"/>
          <a:stretch>
            <a:fillRect/>
          </a:stretch>
        </p:blipFill>
        <p:spPr bwMode="auto">
          <a:xfrm>
            <a:off x="781050" y="3533775"/>
            <a:ext cx="1609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à coins arrondis 25"/>
          <p:cNvSpPr/>
          <p:nvPr/>
        </p:nvSpPr>
        <p:spPr bwMode="auto">
          <a:xfrm>
            <a:off x="771525" y="5133975"/>
            <a:ext cx="2990850" cy="460375"/>
          </a:xfrm>
          <a:prstGeom prst="wedgeRectCallout">
            <a:avLst>
              <a:gd name="adj1" fmla="val -23839"/>
              <a:gd name="adj2" fmla="val -112748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3572" name="Text Box 2"/>
          <p:cNvSpPr txBox="1">
            <a:spLocks noChangeArrowheads="1"/>
          </p:cNvSpPr>
          <p:nvPr/>
        </p:nvSpPr>
        <p:spPr bwMode="auto">
          <a:xfrm>
            <a:off x="771525" y="5133975"/>
            <a:ext cx="2990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Ça fait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9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jetons en tout.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73" name="Imag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482850"/>
            <a:ext cx="2217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0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6423696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605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25607" name="Groupe 28"/>
          <p:cNvGrpSpPr>
            <a:grpSpLocks/>
          </p:cNvGrpSpPr>
          <p:nvPr/>
        </p:nvGrpSpPr>
        <p:grpSpPr bwMode="auto">
          <a:xfrm>
            <a:off x="1319213" y="3836988"/>
            <a:ext cx="4951412" cy="2749550"/>
            <a:chOff x="1320597" y="3094523"/>
            <a:chExt cx="4949902" cy="2751137"/>
          </a:xfrm>
        </p:grpSpPr>
        <p:sp>
          <p:nvSpPr>
            <p:cNvPr id="34" name="Rectangle 1"/>
            <p:cNvSpPr>
              <a:spLocks noChangeArrowheads="1"/>
            </p:cNvSpPr>
            <p:nvPr/>
          </p:nvSpPr>
          <p:spPr bwMode="auto">
            <a:xfrm>
              <a:off x="2928244" y="3690179"/>
              <a:ext cx="3342255" cy="64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Qui a une autre idée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pour expliquer la réponse ?</a:t>
              </a:r>
              <a:endPara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898091" y="3679060"/>
              <a:ext cx="3372408" cy="670312"/>
            </a:xfrm>
            <a:prstGeom prst="wedgeRectCallout">
              <a:avLst>
                <a:gd name="adj1" fmla="val -60378"/>
                <a:gd name="adj2" fmla="val -13059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5621" name="Image 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597" y="3094523"/>
              <a:ext cx="1570258" cy="275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25609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482850"/>
            <a:ext cx="2217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3" name="Image 30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1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32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3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9658896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5" y="249523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27656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27657" name="Imag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51288"/>
            <a:ext cx="15700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648075" y="4778375"/>
            <a:ext cx="3678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et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retire 3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 nombre vais-je trouver ?</a:t>
            </a: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648075" y="4762500"/>
            <a:ext cx="3679825" cy="669925"/>
          </a:xfrm>
          <a:prstGeom prst="wedgeRectCallout">
            <a:avLst>
              <a:gd name="adj1" fmla="val 57297"/>
              <a:gd name="adj2" fmla="val -25853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801813" y="4102100"/>
            <a:ext cx="1809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fr-FR" altLang="fr-FR" sz="28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7" name="Groupe 36"/>
          <p:cNvGrpSpPr>
            <a:grpSpLocks/>
          </p:cNvGrpSpPr>
          <p:nvPr/>
        </p:nvGrpSpPr>
        <p:grpSpPr bwMode="auto">
          <a:xfrm>
            <a:off x="312738" y="4062413"/>
            <a:ext cx="3298825" cy="2747962"/>
            <a:chOff x="95250" y="4099858"/>
            <a:chExt cx="3299477" cy="2748617"/>
          </a:xfrm>
        </p:grpSpPr>
        <p:sp>
          <p:nvSpPr>
            <p:cNvPr id="38" name="Rectangle à coins arrondis 25"/>
            <p:cNvSpPr/>
            <p:nvPr/>
          </p:nvSpPr>
          <p:spPr bwMode="auto">
            <a:xfrm>
              <a:off x="1584619" y="4139554"/>
              <a:ext cx="1810108" cy="508121"/>
            </a:xfrm>
            <a:prstGeom prst="wedgeRectCallout">
              <a:avLst>
                <a:gd name="adj1" fmla="val -62857"/>
                <a:gd name="adj2" fmla="val 57146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27667" name="Image 4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4099858"/>
              <a:ext cx="1547337" cy="274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5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63086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  <a:t/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701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29703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29704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3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509520"/>
            <a:ext cx="21637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1" name="Image 3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3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5659812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ZoneTexte 36"/>
          <p:cNvSpPr txBox="1">
            <a:spLocks noChangeArrowheads="1"/>
          </p:cNvSpPr>
          <p:nvPr/>
        </p:nvSpPr>
        <p:spPr bwMode="auto">
          <a:xfrm>
            <a:off x="4994275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</a:t>
            </a:r>
          </a:p>
        </p:txBody>
      </p:sp>
      <p:pic>
        <p:nvPicPr>
          <p:cNvPr id="31748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  <a:t/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750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1752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31753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ccolade ouvrante 33"/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1760" name="Imag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4"/>
          <a:stretch>
            <a:fillRect/>
          </a:stretch>
        </p:blipFill>
        <p:spPr bwMode="auto">
          <a:xfrm>
            <a:off x="6403975" y="3992563"/>
            <a:ext cx="309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5" y="249523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5" name="Image 30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1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2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3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9302317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  <a:t/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7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33799" name="Groupe 24"/>
          <p:cNvGrpSpPr>
            <a:grpSpLocks/>
          </p:cNvGrpSpPr>
          <p:nvPr/>
        </p:nvGrpSpPr>
        <p:grpSpPr bwMode="auto">
          <a:xfrm>
            <a:off x="1908175" y="3894138"/>
            <a:ext cx="1431925" cy="1398587"/>
            <a:chOff x="1908093" y="3893757"/>
            <a:chExt cx="1430714" cy="1398269"/>
          </a:xfrm>
        </p:grpSpPr>
        <p:sp>
          <p:nvSpPr>
            <p:cNvPr id="33817" name="Text Box 2"/>
            <p:cNvSpPr txBox="1">
              <a:spLocks noChangeArrowheads="1"/>
            </p:cNvSpPr>
            <p:nvPr/>
          </p:nvSpPr>
          <p:spPr bwMode="auto">
            <a:xfrm>
              <a:off x="1909619" y="3898202"/>
              <a:ext cx="1429188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6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5</a:t>
              </a:r>
            </a:p>
          </p:txBody>
        </p:sp>
        <p:sp>
          <p:nvSpPr>
            <p:cNvPr id="28" name="Rectangle à coins arrondis 25"/>
            <p:cNvSpPr/>
            <p:nvPr/>
          </p:nvSpPr>
          <p:spPr bwMode="auto">
            <a:xfrm>
              <a:off x="1908093" y="3893757"/>
              <a:ext cx="1424369" cy="1331609"/>
            </a:xfrm>
            <a:prstGeom prst="wedgeRectCallout">
              <a:avLst>
                <a:gd name="adj1" fmla="val -63000"/>
                <a:gd name="adj2" fmla="val -1221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33800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33801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Imag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22713"/>
            <a:ext cx="1635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ZoneTexte 36"/>
          <p:cNvSpPr txBox="1">
            <a:spLocks noChangeArrowheads="1"/>
          </p:cNvSpPr>
          <p:nvPr/>
        </p:nvSpPr>
        <p:spPr bwMode="auto">
          <a:xfrm>
            <a:off x="5024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– 1</a:t>
            </a:r>
          </a:p>
        </p:txBody>
      </p:sp>
      <p:pic>
        <p:nvPicPr>
          <p:cNvPr id="33808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Imag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4"/>
          <a:stretch>
            <a:fillRect/>
          </a:stretch>
        </p:blipFill>
        <p:spPr bwMode="auto">
          <a:xfrm>
            <a:off x="6403975" y="3992563"/>
            <a:ext cx="309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Imag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ccolade ouvrante 39"/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381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5" y="249523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0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5253116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  <a:t/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5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35847" name="Groupe 24"/>
          <p:cNvGrpSpPr>
            <a:grpSpLocks/>
          </p:cNvGrpSpPr>
          <p:nvPr/>
        </p:nvGrpSpPr>
        <p:grpSpPr bwMode="auto">
          <a:xfrm>
            <a:off x="1908175" y="3894138"/>
            <a:ext cx="1431925" cy="1398587"/>
            <a:chOff x="1908093" y="3893757"/>
            <a:chExt cx="1430714" cy="1398269"/>
          </a:xfrm>
        </p:grpSpPr>
        <p:sp>
          <p:nvSpPr>
            <p:cNvPr id="35865" name="Text Box 2"/>
            <p:cNvSpPr txBox="1">
              <a:spLocks noChangeArrowheads="1"/>
            </p:cNvSpPr>
            <p:nvPr/>
          </p:nvSpPr>
          <p:spPr bwMode="auto">
            <a:xfrm>
              <a:off x="1909619" y="3898202"/>
              <a:ext cx="1429188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6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5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5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4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8" name="Rectangle à coins arrondis 25"/>
            <p:cNvSpPr/>
            <p:nvPr/>
          </p:nvSpPr>
          <p:spPr bwMode="auto">
            <a:xfrm>
              <a:off x="1908093" y="3893757"/>
              <a:ext cx="1424369" cy="1331609"/>
            </a:xfrm>
            <a:prstGeom prst="wedgeRectCallout">
              <a:avLst>
                <a:gd name="adj1" fmla="val -63000"/>
                <a:gd name="adj2" fmla="val -1221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35848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35849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Imag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22713"/>
            <a:ext cx="1635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ZoneTexte 36"/>
          <p:cNvSpPr txBox="1">
            <a:spLocks noChangeArrowheads="1"/>
          </p:cNvSpPr>
          <p:nvPr/>
        </p:nvSpPr>
        <p:spPr bwMode="auto">
          <a:xfrm>
            <a:off x="5024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– 2</a:t>
            </a:r>
          </a:p>
        </p:txBody>
      </p:sp>
      <p:pic>
        <p:nvPicPr>
          <p:cNvPr id="35856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Image 3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Image 3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ccolade ouvrante 38"/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5860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5" y="249523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1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1775062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  <a:t/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7893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37895" name="Groupe 24"/>
          <p:cNvGrpSpPr>
            <a:grpSpLocks/>
          </p:cNvGrpSpPr>
          <p:nvPr/>
        </p:nvGrpSpPr>
        <p:grpSpPr bwMode="auto">
          <a:xfrm>
            <a:off x="1908175" y="3894138"/>
            <a:ext cx="1431925" cy="1398587"/>
            <a:chOff x="1908093" y="3893757"/>
            <a:chExt cx="1430714" cy="1398269"/>
          </a:xfrm>
        </p:grpSpPr>
        <p:sp>
          <p:nvSpPr>
            <p:cNvPr id="37914" name="Text Box 2"/>
            <p:cNvSpPr txBox="1">
              <a:spLocks noChangeArrowheads="1"/>
            </p:cNvSpPr>
            <p:nvPr/>
          </p:nvSpPr>
          <p:spPr bwMode="auto">
            <a:xfrm>
              <a:off x="1909619" y="3898202"/>
              <a:ext cx="1429188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6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5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5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4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4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3</a:t>
              </a: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8" name="Rectangle à coins arrondis 25"/>
            <p:cNvSpPr/>
            <p:nvPr/>
          </p:nvSpPr>
          <p:spPr bwMode="auto">
            <a:xfrm>
              <a:off x="1908093" y="3893757"/>
              <a:ext cx="1424369" cy="1331609"/>
            </a:xfrm>
            <a:prstGeom prst="wedgeRectCallout">
              <a:avLst>
                <a:gd name="adj1" fmla="val -63000"/>
                <a:gd name="adj2" fmla="val -1221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37896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37897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Imag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22713"/>
            <a:ext cx="1635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ZoneTexte 36"/>
          <p:cNvSpPr txBox="1">
            <a:spLocks noChangeArrowheads="1"/>
          </p:cNvSpPr>
          <p:nvPr/>
        </p:nvSpPr>
        <p:spPr bwMode="auto">
          <a:xfrm>
            <a:off x="5024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– 3</a:t>
            </a:r>
          </a:p>
        </p:txBody>
      </p:sp>
      <p:pic>
        <p:nvPicPr>
          <p:cNvPr id="37904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Image 3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Image 3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862388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Image 3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ccolade ouvrante 38"/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7909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5" y="249523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2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3788046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9942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39943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ZoneTexte 36"/>
          <p:cNvSpPr txBox="1">
            <a:spLocks noChangeArrowheads="1"/>
          </p:cNvSpPr>
          <p:nvPr/>
        </p:nvSpPr>
        <p:spPr bwMode="auto">
          <a:xfrm>
            <a:off x="5024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– 3</a:t>
            </a:r>
          </a:p>
        </p:txBody>
      </p:sp>
      <p:pic>
        <p:nvPicPr>
          <p:cNvPr id="39948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Image 3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Image 3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862388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Image 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77"/>
          <a:stretch>
            <a:fillRect/>
          </a:stretch>
        </p:blipFill>
        <p:spPr bwMode="auto">
          <a:xfrm>
            <a:off x="771525" y="3408363"/>
            <a:ext cx="16351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à coins arrondis 25"/>
          <p:cNvSpPr/>
          <p:nvPr/>
        </p:nvSpPr>
        <p:spPr bwMode="auto">
          <a:xfrm>
            <a:off x="771525" y="5133975"/>
            <a:ext cx="2143125" cy="460375"/>
          </a:xfrm>
          <a:prstGeom prst="wedgeRectCallout">
            <a:avLst>
              <a:gd name="adj1" fmla="val -17866"/>
              <a:gd name="adj2" fmla="val -114734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9953" name="Text Box 2"/>
          <p:cNvSpPr txBox="1">
            <a:spLocks noChangeArrowheads="1"/>
          </p:cNvSpPr>
          <p:nvPr/>
        </p:nvSpPr>
        <p:spPr bwMode="auto">
          <a:xfrm>
            <a:off x="768350" y="5133975"/>
            <a:ext cx="214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Il reste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3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jetons.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54" name="Image 3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509520"/>
            <a:ext cx="21637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Imag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ccolade ouvrante 42"/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9957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7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134664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Trouve dans ta tête ou sur l’ardoise les nombres qui manquent.</a:t>
            </a:r>
          </a:p>
        </p:txBody>
      </p:sp>
      <p:pic>
        <p:nvPicPr>
          <p:cNvPr id="5126" name="Imag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849563"/>
            <a:ext cx="77406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grpSp>
        <p:nvGrpSpPr>
          <p:cNvPr id="5131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5140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338638" y="3932238"/>
            <a:ext cx="30083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 est ce calcul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fait passer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 à 4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puis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4 à 6 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1" name="Groupe 6"/>
          <p:cNvGrpSpPr>
            <a:grpSpLocks/>
          </p:cNvGrpSpPr>
          <p:nvPr/>
        </p:nvGrpSpPr>
        <p:grpSpPr bwMode="auto">
          <a:xfrm>
            <a:off x="152400" y="3844925"/>
            <a:ext cx="3833813" cy="2963863"/>
            <a:chOff x="95250" y="3885319"/>
            <a:chExt cx="3834293" cy="2963158"/>
          </a:xfrm>
        </p:grpSpPr>
        <p:sp>
          <p:nvSpPr>
            <p:cNvPr id="52" name="Text Box 2"/>
            <p:cNvSpPr txBox="1">
              <a:spLocks noChangeArrowheads="1"/>
            </p:cNvSpPr>
            <p:nvPr/>
          </p:nvSpPr>
          <p:spPr bwMode="auto">
            <a:xfrm>
              <a:off x="1643257" y="3885319"/>
              <a:ext cx="2286286" cy="124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Trouve la </a:t>
              </a:r>
              <a:r>
                <a:rPr lang="fr-FR" altLang="fr-FR" sz="1800" b="1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règle</a:t>
              </a: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qui permet de </a:t>
              </a:r>
              <a:r>
                <a:rPr lang="fr-FR" altLang="fr-FR" sz="1800" b="1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passer d’une case à l’autre</a:t>
              </a: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</p:txBody>
        </p:sp>
        <p:sp>
          <p:nvSpPr>
            <p:cNvPr id="53" name="Rectangle à coins arrondis 25"/>
            <p:cNvSpPr/>
            <p:nvPr/>
          </p:nvSpPr>
          <p:spPr bwMode="auto">
            <a:xfrm>
              <a:off x="1643257" y="3885319"/>
              <a:ext cx="2286286" cy="1249066"/>
            </a:xfrm>
            <a:prstGeom prst="wedgeRectCallout">
              <a:avLst>
                <a:gd name="adj1" fmla="val -64412"/>
                <a:gd name="adj2" fmla="val 25486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139" name="Image 4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4100514"/>
              <a:ext cx="1547530" cy="274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Image 6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952875"/>
            <a:ext cx="15684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 bwMode="auto">
          <a:xfrm>
            <a:off x="4338638" y="3933825"/>
            <a:ext cx="3008312" cy="1008063"/>
          </a:xfrm>
          <a:prstGeom prst="wedgeRectCallout">
            <a:avLst>
              <a:gd name="adj1" fmla="val 60839"/>
              <a:gd name="adj2" fmla="val 33411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136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ag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095750" y="4772025"/>
            <a:ext cx="323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combien faut-il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ajouter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 trouver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42" name="Text Box 2"/>
          <p:cNvSpPr txBox="1">
            <a:spLocks noChangeArrowheads="1"/>
          </p:cNvSpPr>
          <p:nvPr/>
        </p:nvSpPr>
        <p:spPr bwMode="auto">
          <a:xfrm>
            <a:off x="1801813" y="4102100"/>
            <a:ext cx="18097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</p:txBody>
      </p:sp>
      <p:pic>
        <p:nvPicPr>
          <p:cNvPr id="41992" name="Imag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41994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41995" name="Imag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51288"/>
            <a:ext cx="15700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 bwMode="auto">
          <a:xfrm>
            <a:off x="4095750" y="4762500"/>
            <a:ext cx="3232150" cy="669925"/>
          </a:xfrm>
          <a:prstGeom prst="wedgeRectCallout">
            <a:avLst>
              <a:gd name="adj1" fmla="val 57297"/>
              <a:gd name="adj2" fmla="val -25853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Rectangle à coins arrondis 25"/>
          <p:cNvSpPr/>
          <p:nvPr/>
        </p:nvSpPr>
        <p:spPr bwMode="auto">
          <a:xfrm>
            <a:off x="1801813" y="4102100"/>
            <a:ext cx="1809750" cy="508000"/>
          </a:xfrm>
          <a:prstGeom prst="wedgeRectCallout">
            <a:avLst>
              <a:gd name="adj1" fmla="val -62857"/>
              <a:gd name="adj2" fmla="val 57146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31" name="Image 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062413"/>
            <a:ext cx="1547812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4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888494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42" grpId="0"/>
      <p:bldP spid="28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44038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44039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581275"/>
            <a:ext cx="23622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8" name="Image 3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3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3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3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535609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46086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46087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Ima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094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</a:t>
            </a:r>
          </a:p>
        </p:txBody>
      </p:sp>
      <p:pic>
        <p:nvPicPr>
          <p:cNvPr id="46095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1" name="Image 30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1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32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3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210292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1871663" y="3452813"/>
            <a:ext cx="1712912" cy="2182812"/>
          </a:xfrm>
          <a:prstGeom prst="wedgeRectCallout">
            <a:avLst>
              <a:gd name="adj1" fmla="val -67973"/>
              <a:gd name="adj2" fmla="val -4382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8135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48136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Ima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144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+ 1</a:t>
            </a:r>
          </a:p>
        </p:txBody>
      </p:sp>
      <p:pic>
        <p:nvPicPr>
          <p:cNvPr id="48145" name="Image 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6" name="Text Box 2"/>
          <p:cNvSpPr txBox="1">
            <a:spLocks noChangeArrowheads="1"/>
          </p:cNvSpPr>
          <p:nvPr/>
        </p:nvSpPr>
        <p:spPr bwMode="auto">
          <a:xfrm>
            <a:off x="1876425" y="3462338"/>
            <a:ext cx="17081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6</a:t>
            </a:r>
          </a:p>
        </p:txBody>
      </p:sp>
      <p:pic>
        <p:nvPicPr>
          <p:cNvPr id="48147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5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101716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1871663" y="3452813"/>
            <a:ext cx="1712912" cy="2182812"/>
          </a:xfrm>
          <a:prstGeom prst="wedgeRectCallout">
            <a:avLst>
              <a:gd name="adj1" fmla="val -67973"/>
              <a:gd name="adj2" fmla="val -4382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0183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50184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Ima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193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+ 2</a:t>
            </a:r>
          </a:p>
        </p:txBody>
      </p:sp>
      <p:pic>
        <p:nvPicPr>
          <p:cNvPr id="50194" name="Image 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5" name="Text Box 2"/>
          <p:cNvSpPr txBox="1">
            <a:spLocks noChangeArrowheads="1"/>
          </p:cNvSpPr>
          <p:nvPr/>
        </p:nvSpPr>
        <p:spPr bwMode="auto">
          <a:xfrm>
            <a:off x="1876425" y="3462338"/>
            <a:ext cx="17081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6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</p:txBody>
      </p:sp>
      <p:pic>
        <p:nvPicPr>
          <p:cNvPr id="50196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6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2843365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1871663" y="3452813"/>
            <a:ext cx="1712912" cy="2182812"/>
          </a:xfrm>
          <a:prstGeom prst="wedgeRectCallout">
            <a:avLst>
              <a:gd name="adj1" fmla="val -67973"/>
              <a:gd name="adj2" fmla="val -4382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2231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52232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Ima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9941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242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+ 3</a:t>
            </a:r>
          </a:p>
        </p:txBody>
      </p:sp>
      <p:pic>
        <p:nvPicPr>
          <p:cNvPr id="52243" name="Image 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Text Box 2"/>
          <p:cNvSpPr txBox="1">
            <a:spLocks noChangeArrowheads="1"/>
          </p:cNvSpPr>
          <p:nvPr/>
        </p:nvSpPr>
        <p:spPr bwMode="auto">
          <a:xfrm>
            <a:off x="1876425" y="3462338"/>
            <a:ext cx="17081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6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7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8</a:t>
            </a:r>
          </a:p>
        </p:txBody>
      </p:sp>
      <p:pic>
        <p:nvPicPr>
          <p:cNvPr id="52245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9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5790930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1871663" y="3452813"/>
            <a:ext cx="1712912" cy="2182812"/>
          </a:xfrm>
          <a:prstGeom prst="wedgeRectCallout">
            <a:avLst>
              <a:gd name="adj1" fmla="val -67973"/>
              <a:gd name="adj2" fmla="val -4382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4279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54280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Ima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9941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291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+ 4</a:t>
            </a:r>
          </a:p>
        </p:txBody>
      </p:sp>
      <p:pic>
        <p:nvPicPr>
          <p:cNvPr id="54292" name="Image 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3" name="Text Box 2"/>
          <p:cNvSpPr txBox="1">
            <a:spLocks noChangeArrowheads="1"/>
          </p:cNvSpPr>
          <p:nvPr/>
        </p:nvSpPr>
        <p:spPr bwMode="auto">
          <a:xfrm>
            <a:off x="1876425" y="3462338"/>
            <a:ext cx="17081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6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7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8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8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9</a:t>
            </a:r>
          </a:p>
        </p:txBody>
      </p:sp>
      <p:pic>
        <p:nvPicPr>
          <p:cNvPr id="54294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0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093323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1871663" y="3452813"/>
            <a:ext cx="1712912" cy="2182812"/>
          </a:xfrm>
          <a:prstGeom prst="wedgeRectCallout">
            <a:avLst>
              <a:gd name="adj1" fmla="val -67973"/>
              <a:gd name="adj2" fmla="val -4382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6327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56328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Ima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9941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340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+ 5</a:t>
            </a:r>
          </a:p>
        </p:txBody>
      </p:sp>
      <p:pic>
        <p:nvPicPr>
          <p:cNvPr id="56341" name="Image 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2" name="Text Box 2"/>
          <p:cNvSpPr txBox="1">
            <a:spLocks noChangeArrowheads="1"/>
          </p:cNvSpPr>
          <p:nvPr/>
        </p:nvSpPr>
        <p:spPr bwMode="auto">
          <a:xfrm>
            <a:off x="1876425" y="3462338"/>
            <a:ext cx="17081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6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7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8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8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9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 9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10</a:t>
            </a:r>
          </a:p>
        </p:txBody>
      </p:sp>
      <p:pic>
        <p:nvPicPr>
          <p:cNvPr id="56343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0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0959982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58374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58375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9941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386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+ 5</a:t>
            </a:r>
          </a:p>
        </p:txBody>
      </p:sp>
      <p:pic>
        <p:nvPicPr>
          <p:cNvPr id="58387" name="Image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7"/>
          <a:stretch>
            <a:fillRect/>
          </a:stretch>
        </p:blipFill>
        <p:spPr bwMode="auto">
          <a:xfrm>
            <a:off x="841375" y="2986088"/>
            <a:ext cx="1609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25"/>
          <p:cNvSpPr/>
          <p:nvPr/>
        </p:nvSpPr>
        <p:spPr bwMode="auto">
          <a:xfrm>
            <a:off x="839788" y="4616450"/>
            <a:ext cx="2466975" cy="803275"/>
          </a:xfrm>
          <a:prstGeom prst="wedgeRectCallout">
            <a:avLst>
              <a:gd name="adj1" fmla="val -17423"/>
              <a:gd name="adj2" fmla="val -87273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8389" name="Text Box 2"/>
          <p:cNvSpPr txBox="1">
            <a:spLocks noChangeArrowheads="1"/>
          </p:cNvSpPr>
          <p:nvPr/>
        </p:nvSpPr>
        <p:spPr bwMode="auto">
          <a:xfrm>
            <a:off x="839788" y="4616450"/>
            <a:ext cx="24669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Il manque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pour trouver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8390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568575"/>
            <a:ext cx="2400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9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9120526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latin typeface="Trebuchet MS" panose="020B0603020202020204" pitchFamily="34" charset="0"/>
              </a:rPr>
              <a:t>Complète.</a:t>
            </a:r>
            <a:endParaRPr lang="fr-FR" altLang="fr-FR" sz="2400" b="1" dirty="0">
              <a:latin typeface="Trebuchet MS" panose="020B0603020202020204" pitchFamily="34" charset="0"/>
            </a:endParaRPr>
          </a:p>
        </p:txBody>
      </p:sp>
      <p:pic>
        <p:nvPicPr>
          <p:cNvPr id="4608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36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9941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ccolade ouvrante 49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+ 5</a:t>
            </a:r>
          </a:p>
        </p:txBody>
      </p:sp>
      <p:pic>
        <p:nvPicPr>
          <p:cNvPr id="52" name="Image 2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2"/>
          <a:stretch>
            <a:fillRect/>
          </a:stretch>
        </p:blipFill>
        <p:spPr bwMode="auto">
          <a:xfrm>
            <a:off x="901700" y="2533650"/>
            <a:ext cx="1635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à coins arrondis 25"/>
          <p:cNvSpPr/>
          <p:nvPr/>
        </p:nvSpPr>
        <p:spPr bwMode="auto">
          <a:xfrm>
            <a:off x="531813" y="4279900"/>
            <a:ext cx="3067050" cy="1231900"/>
          </a:xfrm>
          <a:prstGeom prst="wedgeRectCallout">
            <a:avLst>
              <a:gd name="adj1" fmla="val -14969"/>
              <a:gd name="adj2" fmla="val -79519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531813" y="4279900"/>
            <a:ext cx="30670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Pour moi,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automatique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je sais que 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+ 5 = 10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5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568575"/>
            <a:ext cx="2400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58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Trouve dans ta tête ou sur l’ardoise les nombres qui manquent.</a:t>
            </a:r>
          </a:p>
        </p:txBody>
      </p:sp>
      <p:sp>
        <p:nvSpPr>
          <p:cNvPr id="7176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7178" name="Imag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47975"/>
            <a:ext cx="77581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Imag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90800"/>
            <a:ext cx="73485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e 34"/>
          <p:cNvGrpSpPr>
            <a:grpSpLocks/>
          </p:cNvGrpSpPr>
          <p:nvPr/>
        </p:nvGrpSpPr>
        <p:grpSpPr bwMode="auto">
          <a:xfrm>
            <a:off x="276225" y="4046538"/>
            <a:ext cx="4543425" cy="2749550"/>
            <a:chOff x="12678" y="4216527"/>
            <a:chExt cx="4543752" cy="2749550"/>
          </a:xfrm>
        </p:grpSpPr>
        <p:grpSp>
          <p:nvGrpSpPr>
            <p:cNvPr id="7183" name="Groupe 1"/>
            <p:cNvGrpSpPr>
              <a:grpSpLocks/>
            </p:cNvGrpSpPr>
            <p:nvPr/>
          </p:nvGrpSpPr>
          <p:grpSpPr bwMode="auto">
            <a:xfrm>
              <a:off x="1652893" y="4504502"/>
              <a:ext cx="2903537" cy="955768"/>
              <a:chOff x="1729092" y="3894027"/>
              <a:chExt cx="2903537" cy="955768"/>
            </a:xfrm>
          </p:grpSpPr>
          <p:sp>
            <p:nvSpPr>
              <p:cNvPr id="7185" name="Text Box 2"/>
              <p:cNvSpPr txBox="1">
                <a:spLocks noChangeArrowheads="1"/>
              </p:cNvSpPr>
              <p:nvPr/>
            </p:nvSpPr>
            <p:spPr bwMode="auto">
              <a:xfrm>
                <a:off x="1729092" y="3894027"/>
                <a:ext cx="2903537" cy="95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J’ai compté </a:t>
                </a:r>
                <a:r>
                  <a:rPr lang="fr-FR" altLang="fr-FR" sz="1800" b="1">
                    <a:solidFill>
                      <a:srgbClr val="FF0066"/>
                    </a:solidFill>
                    <a:latin typeface="Verdana" panose="020B0604030504040204" pitchFamily="34" charset="0"/>
                  </a:rPr>
                  <a:t>de 2 en 2</a:t>
                </a:r>
                <a:r>
                  <a:rPr lang="fr-FR" altLang="fr-FR" sz="180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,</a:t>
                </a:r>
                <a:r>
                  <a:rPr lang="fr-FR" altLang="fr-FR" sz="1800" b="1">
                    <a:solidFill>
                      <a:srgbClr val="FF0066"/>
                    </a:solidFill>
                    <a:latin typeface="Verdana" panose="020B0604030504040204" pitchFamily="34" charset="0"/>
                  </a:rPr>
                  <a:t> en avançant</a:t>
                </a:r>
                <a:r>
                  <a:rPr lang="fr-FR" altLang="fr-FR" sz="180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 !</a:t>
                </a:r>
                <a:endParaRPr lang="fr-FR" altLang="fr-FR" sz="2800">
                  <a:solidFill>
                    <a:srgbClr val="FF0066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Rectangle à coins arrondis 25"/>
              <p:cNvSpPr/>
              <p:nvPr/>
            </p:nvSpPr>
            <p:spPr bwMode="auto">
              <a:xfrm>
                <a:off x="1730470" y="3896564"/>
                <a:ext cx="2902159" cy="952500"/>
              </a:xfrm>
              <a:prstGeom prst="wedgeRectCallout">
                <a:avLst>
                  <a:gd name="adj1" fmla="val -60600"/>
                  <a:gd name="adj2" fmla="val 20257"/>
                </a:avLst>
              </a:prstGeom>
              <a:noFill/>
              <a:ln w="19050">
                <a:solidFill>
                  <a:srgbClr val="FF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7184" name="Image 9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678" y="4216527"/>
              <a:ext cx="1635125" cy="274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4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Trouve dans ta tête ou sur l’ardoise les nombres qui manquent.</a:t>
            </a:r>
          </a:p>
        </p:txBody>
      </p:sp>
      <p:sp>
        <p:nvSpPr>
          <p:cNvPr id="9224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9226" name="Imag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47975"/>
            <a:ext cx="77581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90800"/>
            <a:ext cx="73485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0" name="Groupe 5"/>
          <p:cNvGrpSpPr>
            <a:grpSpLocks/>
          </p:cNvGrpSpPr>
          <p:nvPr/>
        </p:nvGrpSpPr>
        <p:grpSpPr bwMode="auto">
          <a:xfrm>
            <a:off x="5229225" y="3625850"/>
            <a:ext cx="1701800" cy="1747838"/>
            <a:chOff x="5717414" y="3626268"/>
            <a:chExt cx="1702499" cy="1747145"/>
          </a:xfrm>
        </p:grpSpPr>
        <p:sp>
          <p:nvSpPr>
            <p:cNvPr id="9232" name="Text Box 2"/>
            <p:cNvSpPr txBox="1">
              <a:spLocks noChangeArrowheads="1"/>
            </p:cNvSpPr>
            <p:nvPr/>
          </p:nvSpPr>
          <p:spPr bwMode="auto">
            <a:xfrm>
              <a:off x="5717415" y="3626268"/>
              <a:ext cx="1702498" cy="1747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2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+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2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4</a:t>
              </a:r>
              <a:b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</a:b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4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+ 2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6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6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+ 2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 = 8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Etc. </a:t>
              </a: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" name="Rectangle à coins arrondis 25"/>
            <p:cNvSpPr/>
            <p:nvPr/>
          </p:nvSpPr>
          <p:spPr bwMode="auto">
            <a:xfrm>
              <a:off x="5717414" y="3626268"/>
              <a:ext cx="1702499" cy="1747145"/>
            </a:xfrm>
            <a:prstGeom prst="wedgeRectCallout">
              <a:avLst>
                <a:gd name="adj1" fmla="val 79040"/>
                <a:gd name="adj2" fmla="val 24123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pic>
        <p:nvPicPr>
          <p:cNvPr id="9231" name="Imag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3900488"/>
            <a:ext cx="1635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3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Text Box 2"/>
          <p:cNvSpPr txBox="1">
            <a:spLocks noChangeArrowheads="1"/>
          </p:cNvSpPr>
          <p:nvPr/>
        </p:nvSpPr>
        <p:spPr bwMode="auto">
          <a:xfrm>
            <a:off x="1801813" y="4102100"/>
            <a:ext cx="1809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fr-FR" altLang="fr-FR" sz="28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71" name="Imag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1273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11274" name="Imag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3670300" y="3951288"/>
            <a:ext cx="5251450" cy="2749550"/>
            <a:chOff x="3832401" y="3950305"/>
            <a:chExt cx="5251288" cy="2751137"/>
          </a:xfrm>
        </p:grpSpPr>
        <p:pic>
          <p:nvPicPr>
            <p:cNvPr id="11282" name="Image 6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13431" y="3950305"/>
              <a:ext cx="1570258" cy="275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3832401" y="4776281"/>
              <a:ext cx="3647962" cy="64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… et </a:t>
              </a:r>
              <a:r>
                <a:rPr lang="fr-FR" altLang="fr-FR" sz="1800" b="1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j’ajoute 3</a:t>
              </a: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Quel nombre vais-je trouver ?</a:t>
              </a:r>
              <a:endPara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832401" y="4761985"/>
              <a:ext cx="3657487" cy="670312"/>
            </a:xfrm>
            <a:prstGeom prst="wedgeRectCallout">
              <a:avLst>
                <a:gd name="adj1" fmla="val 57297"/>
                <a:gd name="adj2" fmla="val -25853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0" name="Groupe 29"/>
          <p:cNvGrpSpPr>
            <a:grpSpLocks/>
          </p:cNvGrpSpPr>
          <p:nvPr/>
        </p:nvGrpSpPr>
        <p:grpSpPr bwMode="auto">
          <a:xfrm>
            <a:off x="312738" y="4062413"/>
            <a:ext cx="3298825" cy="2747962"/>
            <a:chOff x="95250" y="4099858"/>
            <a:chExt cx="3299477" cy="2748617"/>
          </a:xfrm>
        </p:grpSpPr>
        <p:sp>
          <p:nvSpPr>
            <p:cNvPr id="32" name="Rectangle à coins arrondis 25"/>
            <p:cNvSpPr/>
            <p:nvPr/>
          </p:nvSpPr>
          <p:spPr bwMode="auto">
            <a:xfrm>
              <a:off x="1584619" y="4139554"/>
              <a:ext cx="1810108" cy="508121"/>
            </a:xfrm>
            <a:prstGeom prst="wedgeRectCallout">
              <a:avLst>
                <a:gd name="adj1" fmla="val -62857"/>
                <a:gd name="adj2" fmla="val 57146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11281" name="Image 4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4099858"/>
              <a:ext cx="1547337" cy="274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7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849746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317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3319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13320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478088"/>
            <a:ext cx="22018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9" name="Image 3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3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3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2030031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365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5367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15368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2" name="Groupe 28"/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15377" name="Imag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Imag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/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374" name="ZoneTexte 37"/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</a:t>
            </a:r>
          </a:p>
        </p:txBody>
      </p:sp>
      <p:pic>
        <p:nvPicPr>
          <p:cNvPr id="1537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4" name="Image 30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31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2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3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1556319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413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7415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17416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0" name="Groupe 28"/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17429" name="Imag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Imag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/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422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ZoneTexte 37"/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+ 1</a:t>
            </a:r>
          </a:p>
        </p:txBody>
      </p:sp>
      <p:sp>
        <p:nvSpPr>
          <p:cNvPr id="30" name="Rectangle à coins arrondis 25"/>
          <p:cNvSpPr/>
          <p:nvPr/>
        </p:nvSpPr>
        <p:spPr bwMode="auto">
          <a:xfrm>
            <a:off x="1871663" y="3905250"/>
            <a:ext cx="1425575" cy="1331913"/>
          </a:xfrm>
          <a:prstGeom prst="wedgeRectCallout">
            <a:avLst>
              <a:gd name="adj1" fmla="val -63000"/>
              <a:gd name="adj2" fmla="val -1221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7425" name="Text Box 2"/>
          <p:cNvSpPr txBox="1">
            <a:spLocks noChangeArrowheads="1"/>
          </p:cNvSpPr>
          <p:nvPr/>
        </p:nvSpPr>
        <p:spPr bwMode="auto">
          <a:xfrm>
            <a:off x="1884363" y="3913188"/>
            <a:ext cx="1412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</p:txBody>
      </p:sp>
      <p:pic>
        <p:nvPicPr>
          <p:cNvPr id="17426" name="Image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Imag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8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54518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462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9464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CE1</a:t>
            </a:r>
          </a:p>
        </p:txBody>
      </p:sp>
      <p:pic>
        <p:nvPicPr>
          <p:cNvPr id="19465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4" descr="https://www.editions-bordas.fr/sites/default/files/styles/desktop_ouvrage_full/public/medias/images/ouvrages/978204733938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47638"/>
            <a:ext cx="8048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9" name="Groupe 28"/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19478" name="Imag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Imag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/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47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ZoneTexte 37"/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+ 2</a:t>
            </a:r>
          </a:p>
        </p:txBody>
      </p:sp>
      <p:sp>
        <p:nvSpPr>
          <p:cNvPr id="30" name="Rectangle à coins arrondis 25"/>
          <p:cNvSpPr/>
          <p:nvPr/>
        </p:nvSpPr>
        <p:spPr bwMode="auto">
          <a:xfrm>
            <a:off x="1871663" y="3905250"/>
            <a:ext cx="1425575" cy="1331913"/>
          </a:xfrm>
          <a:prstGeom prst="wedgeRectCallout">
            <a:avLst>
              <a:gd name="adj1" fmla="val -63000"/>
              <a:gd name="adj2" fmla="val -1221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74" name="Text Box 2"/>
          <p:cNvSpPr txBox="1">
            <a:spLocks noChangeArrowheads="1"/>
          </p:cNvSpPr>
          <p:nvPr/>
        </p:nvSpPr>
        <p:spPr bwMode="auto">
          <a:xfrm>
            <a:off x="1884363" y="3913188"/>
            <a:ext cx="1412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7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8</a:t>
            </a:r>
          </a:p>
        </p:txBody>
      </p:sp>
      <p:pic>
        <p:nvPicPr>
          <p:cNvPr id="19475" name="Image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Imag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9" name="Image 30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1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2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3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8796866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711</Words>
  <Application>Microsoft Office PowerPoint</Application>
  <PresentationFormat>Affichage à l'écran (4:3)</PresentationFormat>
  <Paragraphs>187</Paragraphs>
  <Slides>29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ＭＳ Ｐゴシック</vt:lpstr>
      <vt:lpstr>Calibri</vt:lpstr>
      <vt:lpstr>Trebuchet MS</vt:lpstr>
      <vt:lpstr>Verdana</vt:lpstr>
      <vt:lpstr>Comic Sans MS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Attrait.Klervi</cp:lastModifiedBy>
  <cp:revision>187</cp:revision>
  <dcterms:created xsi:type="dcterms:W3CDTF">2020-12-28T16:28:56Z</dcterms:created>
  <dcterms:modified xsi:type="dcterms:W3CDTF">2022-05-11T08:47:52Z</dcterms:modified>
</cp:coreProperties>
</file>