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05" r:id="rId2"/>
    <p:sldId id="320" r:id="rId3"/>
    <p:sldId id="321" r:id="rId4"/>
    <p:sldId id="322" r:id="rId5"/>
    <p:sldId id="323" r:id="rId6"/>
    <p:sldId id="324" r:id="rId7"/>
    <p:sldId id="325" r:id="rId8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89" d="100"/>
          <a:sy n="89" d="100"/>
        </p:scale>
        <p:origin x="1020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C8E310C-1A46-4DEF-B02A-BC899E20529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2253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172B00C-D7FA-4D4D-B7A2-AA16B3B2F9D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2458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249F687-EAE9-4A28-B022-97B14969F67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2662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95C537F-B1A8-4420-B1BA-936F734C288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2867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95C537F-B1A8-4420-B1BA-936F734C288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2867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4106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95C537F-B1A8-4420-B1BA-936F734C288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2867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611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29108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6003428" y="6594823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3367856" y="4258549"/>
            <a:ext cx="2401937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pic>
        <p:nvPicPr>
          <p:cNvPr id="9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127000"/>
            <a:ext cx="15351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93800"/>
            <a:ext cx="8296275" cy="330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37025" y="4748213"/>
            <a:ext cx="2995613" cy="1657350"/>
          </a:xfrm>
          <a:prstGeom prst="wedgeRectCallout">
            <a:avLst>
              <a:gd name="adj1" fmla="val 62196"/>
              <a:gd name="adj2" fmla="val -37105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39395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141788" y="4864100"/>
            <a:ext cx="3062287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et qui font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quand tu 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additionnes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quand tu 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soustrais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ou quand tu les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multiplies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95250" y="4100513"/>
            <a:ext cx="3897313" cy="2747962"/>
            <a:chOff x="95251" y="4101289"/>
            <a:chExt cx="3897924" cy="2747962"/>
          </a:xfrm>
        </p:grpSpPr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929101" y="4855351"/>
              <a:ext cx="2064074" cy="1239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Repère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ou trois nombres qui sont à côté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la grille…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/>
            <p:cNvSpPr/>
            <p:nvPr/>
          </p:nvSpPr>
          <p:spPr bwMode="auto">
            <a:xfrm>
              <a:off x="1910048" y="4755339"/>
              <a:ext cx="2059310" cy="1651000"/>
            </a:xfrm>
            <a:prstGeom prst="wedgeRectCallout">
              <a:avLst>
                <a:gd name="adj1" fmla="val -66216"/>
                <a:gd name="adj2" fmla="val -39571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21518" name="Image 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1" y="4101289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3962400"/>
            <a:ext cx="1570038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"/>
          <p:cNvSpPr txBox="1">
            <a:spLocks noChangeArrowheads="1"/>
          </p:cNvSpPr>
          <p:nvPr/>
        </p:nvSpPr>
        <p:spPr bwMode="auto">
          <a:xfrm>
            <a:off x="6003428" y="6588885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7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193800"/>
            <a:ext cx="8296275" cy="330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0347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pic>
        <p:nvPicPr>
          <p:cNvPr id="23559" name="Imag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963988"/>
            <a:ext cx="1570038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>
            <a:grpSpLocks/>
          </p:cNvGrpSpPr>
          <p:nvPr/>
        </p:nvGrpSpPr>
        <p:grpSpPr bwMode="auto">
          <a:xfrm>
            <a:off x="4318000" y="3965575"/>
            <a:ext cx="4598988" cy="2747963"/>
            <a:chOff x="5261742" y="3833772"/>
            <a:chExt cx="4204819" cy="2747962"/>
          </a:xfrm>
        </p:grpSpPr>
        <p:sp>
          <p:nvSpPr>
            <p:cNvPr id="9" name="Rectangle 8"/>
            <p:cNvSpPr/>
            <p:nvPr/>
          </p:nvSpPr>
          <p:spPr>
            <a:xfrm>
              <a:off x="6766885" y="5100597"/>
              <a:ext cx="2693871" cy="1131888"/>
            </a:xfrm>
            <a:prstGeom prst="wedgeRectCallout">
              <a:avLst>
                <a:gd name="adj1" fmla="val -64624"/>
                <a:gd name="adj2" fmla="val -86460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3566" name="Image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1742" y="3833772"/>
              <a:ext cx="1547450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6673993" y="5170447"/>
              <a:ext cx="2792568" cy="1222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utiliser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ces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nombres dans l’ordre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!</a:t>
              </a: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561" name="Groupe 3"/>
          <p:cNvGrpSpPr>
            <a:grpSpLocks/>
          </p:cNvGrpSpPr>
          <p:nvPr/>
        </p:nvGrpSpPr>
        <p:grpSpPr bwMode="auto">
          <a:xfrm>
            <a:off x="158750" y="5524500"/>
            <a:ext cx="4543425" cy="1120775"/>
            <a:chOff x="475740" y="5525095"/>
            <a:chExt cx="3334260" cy="1119585"/>
          </a:xfrm>
        </p:grpSpPr>
        <p:sp>
          <p:nvSpPr>
            <p:cNvPr id="26" name="Rectangle à coins arrondis 25"/>
            <p:cNvSpPr/>
            <p:nvPr/>
          </p:nvSpPr>
          <p:spPr bwMode="auto">
            <a:xfrm>
              <a:off x="515350" y="5525095"/>
              <a:ext cx="3294650" cy="1119585"/>
            </a:xfrm>
            <a:prstGeom prst="wedgeRectCallout">
              <a:avLst>
                <a:gd name="adj1" fmla="val -4535"/>
                <a:gd name="adj2" fmla="val -62135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475740" y="5593286"/>
              <a:ext cx="3334260" cy="932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utiliser tous les opérateurs que tu veux dans chaque calcul !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2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sz="2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2800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-</a:t>
              </a:r>
              <a:r>
                <a:rPr lang="fr-FR" altLang="fr-FR" sz="2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2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3562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"/>
          <p:cNvSpPr txBox="1">
            <a:spLocks noChangeArrowheads="1"/>
          </p:cNvSpPr>
          <p:nvPr/>
        </p:nvSpPr>
        <p:spPr bwMode="auto">
          <a:xfrm>
            <a:off x="6003428" y="6588885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2416175"/>
            <a:ext cx="8296275" cy="330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35225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pic>
        <p:nvPicPr>
          <p:cNvPr id="25607" name="Imag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66675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8" name="Groupe 12"/>
          <p:cNvGrpSpPr>
            <a:grpSpLocks/>
          </p:cNvGrpSpPr>
          <p:nvPr/>
        </p:nvGrpSpPr>
        <p:grpSpPr bwMode="auto">
          <a:xfrm>
            <a:off x="3165475" y="1155700"/>
            <a:ext cx="2638425" cy="839788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245"/>
              <a:ext cx="2637128" cy="828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6" cy="1012774"/>
            </a:xfrm>
            <a:prstGeom prst="wedgeRectCallout">
              <a:avLst>
                <a:gd name="adj1" fmla="val 63739"/>
                <a:gd name="adj2" fmla="val -57145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grpSp>
        <p:nvGrpSpPr>
          <p:cNvPr id="25609" name="Groupe 2"/>
          <p:cNvGrpSpPr>
            <a:grpSpLocks/>
          </p:cNvGrpSpPr>
          <p:nvPr/>
        </p:nvGrpSpPr>
        <p:grpSpPr bwMode="auto">
          <a:xfrm>
            <a:off x="-19050" y="4119563"/>
            <a:ext cx="4732338" cy="2747962"/>
            <a:chOff x="-19050" y="4119563"/>
            <a:chExt cx="4731545" cy="2747962"/>
          </a:xfrm>
        </p:grpSpPr>
        <p:pic>
          <p:nvPicPr>
            <p:cNvPr id="25611" name="Image 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50" y="4119563"/>
              <a:ext cx="1547426" cy="274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18"/>
            <p:cNvSpPr/>
            <p:nvPr/>
          </p:nvSpPr>
          <p:spPr bwMode="auto">
            <a:xfrm>
              <a:off x="2187205" y="4965700"/>
              <a:ext cx="2525290" cy="1354138"/>
            </a:xfrm>
            <a:prstGeom prst="wedgeRectCallout">
              <a:avLst>
                <a:gd name="adj1" fmla="val -91026"/>
                <a:gd name="adj2" fmla="val -50788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2187205" y="5041900"/>
              <a:ext cx="2460213" cy="1201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</p:grpSp>
      <p:pic>
        <p:nvPicPr>
          <p:cNvPr id="25610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6003428" y="6588885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1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198563"/>
            <a:ext cx="8307388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14588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l="12089"/>
          <a:stretch/>
        </p:blipFill>
        <p:spPr>
          <a:xfrm>
            <a:off x="2367235" y="3722882"/>
            <a:ext cx="983559" cy="1231393"/>
          </a:xfrm>
          <a:prstGeom prst="ellipse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68941" y="4827588"/>
            <a:ext cx="3998259" cy="1731962"/>
          </a:xfrm>
          <a:prstGeom prst="wedgeRectCallout">
            <a:avLst>
              <a:gd name="adj1" fmla="val -973"/>
              <a:gd name="adj2" fmla="val -6487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357188" y="4910138"/>
            <a:ext cx="391001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 = 16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 = 20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58439" y="5777809"/>
            <a:ext cx="39100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25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 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5 = 20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65611" y="6193139"/>
            <a:ext cx="3910012" cy="45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7033888" y="2375826"/>
            <a:ext cx="441063" cy="894237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1204856" y="2635624"/>
            <a:ext cx="1162379" cy="3765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5072888" y="2984194"/>
            <a:ext cx="1798021" cy="401178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204855" y="3129382"/>
            <a:ext cx="1162379" cy="3765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1190710" y="3589038"/>
            <a:ext cx="761915" cy="3765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5165222" y="3012141"/>
            <a:ext cx="441063" cy="673866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1"/>
          <p:cNvSpPr txBox="1">
            <a:spLocks noChangeArrowheads="1"/>
          </p:cNvSpPr>
          <p:nvPr/>
        </p:nvSpPr>
        <p:spPr bwMode="auto">
          <a:xfrm>
            <a:off x="6003428" y="6588885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7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14" grpId="0"/>
      <p:bldP spid="15" grpId="0"/>
      <p:bldP spid="2" grpId="0" animBg="1"/>
      <p:bldP spid="3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198563"/>
            <a:ext cx="8307388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14588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l="12089"/>
          <a:stretch/>
        </p:blipFill>
        <p:spPr>
          <a:xfrm>
            <a:off x="2367235" y="3722882"/>
            <a:ext cx="983559" cy="1231393"/>
          </a:xfrm>
          <a:prstGeom prst="ellipse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41300" y="4827588"/>
            <a:ext cx="4025900" cy="1731962"/>
          </a:xfrm>
          <a:prstGeom prst="wedgeRectCallout">
            <a:avLst>
              <a:gd name="adj1" fmla="val -973"/>
              <a:gd name="adj2" fmla="val -6487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357188" y="4910138"/>
            <a:ext cx="41275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 = 16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 = 20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25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 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5 = 20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7658" name="Imag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" b="11125"/>
          <a:stretch>
            <a:fillRect/>
          </a:stretch>
        </p:blipFill>
        <p:spPr bwMode="auto">
          <a:xfrm>
            <a:off x="4398624" y="3719343"/>
            <a:ext cx="9874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4600576" y="4827588"/>
            <a:ext cx="4025899" cy="1719262"/>
          </a:xfrm>
          <a:prstGeom prst="wedgeRectCallout">
            <a:avLst>
              <a:gd name="adj1" fmla="val -34019"/>
              <a:gd name="adj2" fmla="val -61581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4714354" y="6166277"/>
            <a:ext cx="3951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= 10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10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20</a:t>
            </a: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 rot="17873116">
            <a:off x="6442914" y="2648186"/>
            <a:ext cx="370912" cy="1768263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769604" y="2628663"/>
            <a:ext cx="1162379" cy="37651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7024744" y="3033738"/>
            <a:ext cx="451653" cy="94659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5781119" y="2746337"/>
            <a:ext cx="451653" cy="946591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191107" y="3993140"/>
            <a:ext cx="1162379" cy="37651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769603" y="3555406"/>
            <a:ext cx="1162379" cy="37651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714354" y="5742105"/>
            <a:ext cx="3951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16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endParaRPr lang="fr-FR" altLang="fr-FR" sz="1800" b="1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714354" y="4884737"/>
            <a:ext cx="395128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moi, j’ai trouvé :</a:t>
            </a:r>
            <a:endParaRPr lang="fr-FR" altLang="fr-FR" sz="24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 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ZoneTexte 1"/>
          <p:cNvSpPr txBox="1">
            <a:spLocks noChangeArrowheads="1"/>
          </p:cNvSpPr>
          <p:nvPr/>
        </p:nvSpPr>
        <p:spPr bwMode="auto">
          <a:xfrm>
            <a:off x="6003428" y="6588885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27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0339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432578"/>
            <a:ext cx="8307388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414588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TRIOS GAGNANTS</a:t>
            </a:r>
          </a:p>
        </p:txBody>
      </p:sp>
      <p:grpSp>
        <p:nvGrpSpPr>
          <p:cNvPr id="26" name="Groupe 12"/>
          <p:cNvGrpSpPr>
            <a:grpSpLocks/>
          </p:cNvGrpSpPr>
          <p:nvPr/>
        </p:nvGrpSpPr>
        <p:grpSpPr bwMode="auto">
          <a:xfrm>
            <a:off x="2912490" y="1155700"/>
            <a:ext cx="2806258" cy="839788"/>
            <a:chOff x="1556077" y="4321382"/>
            <a:chExt cx="2804878" cy="1012774"/>
          </a:xfrm>
        </p:grpSpPr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1556077" y="4369245"/>
              <a:ext cx="2804878" cy="828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</a:p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?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Rectangle à coins arrondis 25"/>
            <p:cNvSpPr/>
            <p:nvPr/>
          </p:nvSpPr>
          <p:spPr bwMode="auto">
            <a:xfrm>
              <a:off x="1556077" y="4321382"/>
              <a:ext cx="2783678" cy="1012774"/>
            </a:xfrm>
            <a:prstGeom prst="wedgeRectCallout">
              <a:avLst>
                <a:gd name="adj1" fmla="val 63739"/>
                <a:gd name="adj2" fmla="val -57145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12" name="ZoneTexte 1"/>
          <p:cNvSpPr txBox="1">
            <a:spLocks noChangeArrowheads="1"/>
          </p:cNvSpPr>
          <p:nvPr/>
        </p:nvSpPr>
        <p:spPr bwMode="auto">
          <a:xfrm>
            <a:off x="6003428" y="6588885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CE1</a:t>
            </a:r>
          </a:p>
        </p:txBody>
      </p:sp>
      <p:pic>
        <p:nvPicPr>
          <p:cNvPr id="1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https://www.editions-bordas.fr/sites/default/files/styles/desktop_ouvrage_full/public/medias/images/ouvrages/978204733938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538" y="147638"/>
            <a:ext cx="80486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66675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5654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</TotalTime>
  <Words>283</Words>
  <Application>Microsoft Office PowerPoint</Application>
  <PresentationFormat>Affichage à l'écran (4:3)</PresentationFormat>
  <Paragraphs>55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129</cp:revision>
  <dcterms:created xsi:type="dcterms:W3CDTF">2020-12-29T09:51:19Z</dcterms:created>
  <dcterms:modified xsi:type="dcterms:W3CDTF">2022-03-25T16:12:54Z</dcterms:modified>
</cp:coreProperties>
</file>