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5" r:id="rId2"/>
    <p:sldId id="312" r:id="rId3"/>
    <p:sldId id="313" r:id="rId4"/>
    <p:sldId id="315" r:id="rId5"/>
    <p:sldId id="314" r:id="rId6"/>
    <p:sldId id="316" r:id="rId7"/>
    <p:sldId id="317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61" d="100"/>
          <a:sy n="61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A5ED7A9-F8D3-41F5-985F-8BEAF375FAFF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391571A-2239-467F-94E9-42CF89F4524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1024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6585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461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30075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80397" y="4277889"/>
            <a:ext cx="5776856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 avec					</a:t>
            </a:r>
          </a:p>
        </p:txBody>
      </p:sp>
      <p:pic>
        <p:nvPicPr>
          <p:cNvPr id="8" name="Image 7" descr="Mathado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755" y="4081610"/>
            <a:ext cx="1738276" cy="77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0" y="127000"/>
            <a:ext cx="1535113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5126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057275"/>
            <a:ext cx="8742363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e 3"/>
          <p:cNvGrpSpPr>
            <a:grpSpLocks/>
          </p:cNvGrpSpPr>
          <p:nvPr/>
        </p:nvGrpSpPr>
        <p:grpSpPr bwMode="auto">
          <a:xfrm>
            <a:off x="95250" y="4100513"/>
            <a:ext cx="4879975" cy="2747962"/>
            <a:chOff x="95251" y="4101289"/>
            <a:chExt cx="4880004" cy="2747962"/>
          </a:xfrm>
        </p:grpSpPr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952637" y="4739464"/>
              <a:ext cx="3022618" cy="1082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faire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toutes les opérations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!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 bwMode="auto">
            <a:xfrm>
              <a:off x="1933587" y="4707714"/>
              <a:ext cx="3041668" cy="1114425"/>
            </a:xfrm>
            <a:prstGeom prst="wedgeRectCallout">
              <a:avLst>
                <a:gd name="adj1" fmla="val -66216"/>
                <a:gd name="adj2" fmla="val -39571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pic>
          <p:nvPicPr>
            <p:cNvPr id="5135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251" y="4101289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e 5"/>
          <p:cNvGrpSpPr>
            <a:grpSpLocks/>
          </p:cNvGrpSpPr>
          <p:nvPr/>
        </p:nvGrpSpPr>
        <p:grpSpPr bwMode="auto">
          <a:xfrm>
            <a:off x="5903913" y="3962400"/>
            <a:ext cx="2740025" cy="2751138"/>
            <a:chOff x="5904102" y="3963118"/>
            <a:chExt cx="2739640" cy="2750518"/>
          </a:xfrm>
        </p:grpSpPr>
        <p:sp>
          <p:nvSpPr>
            <p:cNvPr id="5134" name="Rectangle 1"/>
            <p:cNvSpPr>
              <a:spLocks noChangeArrowheads="1"/>
            </p:cNvSpPr>
            <p:nvPr/>
          </p:nvSpPr>
          <p:spPr bwMode="auto">
            <a:xfrm>
              <a:off x="5942197" y="4524966"/>
              <a:ext cx="1153950" cy="1569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-</a:t>
              </a:r>
            </a:p>
            <a:p>
              <a:pPr algn="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endParaRPr lang="fr-FR" altLang="fr-FR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904102" y="4563058"/>
              <a:ext cx="1192044" cy="1493501"/>
            </a:xfrm>
            <a:prstGeom prst="wedgeRectCallout">
              <a:avLst>
                <a:gd name="adj1" fmla="val 72853"/>
                <a:gd name="adj2" fmla="val -2272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pic>
          <p:nvPicPr>
            <p:cNvPr id="5132" name="Image 6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073704" y="3963118"/>
              <a:ext cx="1570038" cy="275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8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057275"/>
            <a:ext cx="8742363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6" name="Groupe 5"/>
          <p:cNvGrpSpPr>
            <a:grpSpLocks/>
          </p:cNvGrpSpPr>
          <p:nvPr/>
        </p:nvGrpSpPr>
        <p:grpSpPr bwMode="auto">
          <a:xfrm>
            <a:off x="4217988" y="4200525"/>
            <a:ext cx="4225925" cy="2751138"/>
            <a:chOff x="4005212" y="4210371"/>
            <a:chExt cx="4226127" cy="2750518"/>
          </a:xfrm>
        </p:grpSpPr>
        <p:pic>
          <p:nvPicPr>
            <p:cNvPr id="7180" name="Image 6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5212" y="4210371"/>
              <a:ext cx="1570038" cy="275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81" name="Groupe 3"/>
            <p:cNvGrpSpPr>
              <a:grpSpLocks/>
            </p:cNvGrpSpPr>
            <p:nvPr/>
          </p:nvGrpSpPr>
          <p:grpSpPr bwMode="auto">
            <a:xfrm>
              <a:off x="5245098" y="4918237"/>
              <a:ext cx="2986241" cy="1352245"/>
              <a:chOff x="4117203" y="4511185"/>
              <a:chExt cx="2986241" cy="1352245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120389" y="4511185"/>
                <a:ext cx="2983055" cy="1352245"/>
              </a:xfrm>
              <a:prstGeom prst="wedgeRectCallout">
                <a:avLst>
                  <a:gd name="adj1" fmla="val -50629"/>
                  <a:gd name="adj2" fmla="val -66648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4117203" y="4566735"/>
                <a:ext cx="2983054" cy="12000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Mais tu ne peux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pas utiliser un dé plusieurs fois dans une même solution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.</a:t>
                </a:r>
              </a:p>
            </p:txBody>
          </p:sp>
        </p:grpSp>
      </p:grpSp>
      <p:pic>
        <p:nvPicPr>
          <p:cNvPr id="7176" name="Image 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82" b="323"/>
          <a:stretch>
            <a:fillRect/>
          </a:stretch>
        </p:blipFill>
        <p:spPr bwMode="auto">
          <a:xfrm>
            <a:off x="2230438" y="4149725"/>
            <a:ext cx="1573212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à coins arrondis 25"/>
          <p:cNvSpPr/>
          <p:nvPr/>
        </p:nvSpPr>
        <p:spPr bwMode="auto">
          <a:xfrm>
            <a:off x="514350" y="5422900"/>
            <a:ext cx="2463800" cy="1012825"/>
          </a:xfrm>
          <a:prstGeom prst="wedgeRectCallout">
            <a:avLst>
              <a:gd name="adj1" fmla="val -428"/>
              <a:gd name="adj2" fmla="val -71671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514350" y="5503863"/>
            <a:ext cx="24638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 n’es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obligé d’utiliser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tous les dés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9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901950"/>
            <a:ext cx="8742363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6" name="Groupe 5"/>
          <p:cNvGrpSpPr>
            <a:grpSpLocks/>
          </p:cNvGrpSpPr>
          <p:nvPr/>
        </p:nvGrpSpPr>
        <p:grpSpPr bwMode="auto">
          <a:xfrm>
            <a:off x="5022850" y="2065338"/>
            <a:ext cx="3328988" cy="4160837"/>
            <a:chOff x="5022252" y="2065332"/>
            <a:chExt cx="3329090" cy="4160742"/>
          </a:xfrm>
        </p:grpSpPr>
        <p:pic>
          <p:nvPicPr>
            <p:cNvPr id="9229" name="Image 6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500249" y="3475556"/>
              <a:ext cx="1570038" cy="275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022252" y="2065332"/>
              <a:ext cx="3329090" cy="952478"/>
            </a:xfrm>
            <a:prstGeom prst="wedgeRectCallout">
              <a:avLst>
                <a:gd name="adj1" fmla="val -13219"/>
                <a:gd name="adj2" fmla="val 105962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022252" y="2065332"/>
              <a:ext cx="3329090" cy="923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</p:grpSp>
      <p:grpSp>
        <p:nvGrpSpPr>
          <p:cNvPr id="9224" name="Groupe 2"/>
          <p:cNvGrpSpPr>
            <a:grpSpLocks/>
          </p:cNvGrpSpPr>
          <p:nvPr/>
        </p:nvGrpSpPr>
        <p:grpSpPr bwMode="auto">
          <a:xfrm>
            <a:off x="544513" y="1711325"/>
            <a:ext cx="2638425" cy="841375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155"/>
              <a:ext cx="2637128" cy="829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58561"/>
                <a:gd name="adj2" fmla="val -3691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pic>
        <p:nvPicPr>
          <p:cNvPr id="9225" name="Image 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857250"/>
            <a:ext cx="1546225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9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031875"/>
            <a:ext cx="8443912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 bwMode="auto">
          <a:xfrm>
            <a:off x="650488" y="3282950"/>
            <a:ext cx="983694" cy="1230926"/>
          </a:xfrm>
          <a:prstGeom prst="ellipse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322263" y="4335463"/>
            <a:ext cx="3505200" cy="2043112"/>
          </a:xfrm>
          <a:prstGeom prst="wedgeRectCallout">
            <a:avLst>
              <a:gd name="adj1" fmla="val 2667"/>
              <a:gd name="adj2" fmla="val -57923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42900" y="4340225"/>
            <a:ext cx="3484563" cy="122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J’ai fait :</a:t>
            </a:r>
          </a:p>
          <a:p>
            <a:pPr eaLnBrk="1" hangingPunct="1">
              <a:spcBef>
                <a:spcPts val="1800"/>
              </a:spcBef>
              <a:spcAft>
                <a:spcPts val="24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	          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	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Image 3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" t="3679" r="82526" b="42880"/>
          <a:stretch>
            <a:fillRect/>
          </a:stretch>
        </p:blipFill>
        <p:spPr bwMode="auto">
          <a:xfrm rot="20572070">
            <a:off x="2133672" y="5670340"/>
            <a:ext cx="757828" cy="70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04" t="63710" r="58881" b="14758"/>
          <a:stretch/>
        </p:blipFill>
        <p:spPr bwMode="auto">
          <a:xfrm>
            <a:off x="925554" y="4847969"/>
            <a:ext cx="732442" cy="69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5" t="63710" r="75467" b="13661"/>
          <a:stretch/>
        </p:blipFill>
        <p:spPr bwMode="auto">
          <a:xfrm>
            <a:off x="1997660" y="4835731"/>
            <a:ext cx="809134" cy="72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322263" y="5895562"/>
            <a:ext cx="3484563" cy="6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	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fr-FR" altLang="fr-FR" sz="1800" b="1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2971138" y="3072038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1534354" y="3046189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541401" y="2553218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5066549" y="1844199"/>
            <a:ext cx="3343124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sp>
        <p:nvSpPr>
          <p:cNvPr id="27" name="Ellipse 26"/>
          <p:cNvSpPr/>
          <p:nvPr/>
        </p:nvSpPr>
        <p:spPr>
          <a:xfrm>
            <a:off x="2966528" y="3069361"/>
            <a:ext cx="768306" cy="868774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1534354" y="3042360"/>
            <a:ext cx="768306" cy="868774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3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19" grpId="0"/>
      <p:bldP spid="25" grpId="0" animBg="1"/>
      <p:bldP spid="29" grpId="0" animBg="1"/>
      <p:bldP spid="30" grpId="0" animBg="1"/>
      <p:bldP spid="31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031875"/>
            <a:ext cx="8443912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Image 2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987" y="3433763"/>
            <a:ext cx="972693" cy="123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 bwMode="auto">
          <a:xfrm>
            <a:off x="650488" y="3282950"/>
            <a:ext cx="983694" cy="1230926"/>
          </a:xfrm>
          <a:prstGeom prst="ellipse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322263" y="4335463"/>
            <a:ext cx="3505200" cy="2043112"/>
          </a:xfrm>
          <a:prstGeom prst="wedgeRectCallout">
            <a:avLst>
              <a:gd name="adj1" fmla="val 2667"/>
              <a:gd name="adj2" fmla="val -57923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Rectangle 26"/>
          <p:cNvSpPr/>
          <p:nvPr/>
        </p:nvSpPr>
        <p:spPr bwMode="auto">
          <a:xfrm>
            <a:off x="5289550" y="4546600"/>
            <a:ext cx="3505200" cy="1627188"/>
          </a:xfrm>
          <a:prstGeom prst="wedgeRectCallout">
            <a:avLst>
              <a:gd name="adj1" fmla="val -4591"/>
              <a:gd name="adj2" fmla="val -58968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11283" name="Rectangle 1"/>
          <p:cNvSpPr>
            <a:spLocks noChangeArrowheads="1"/>
          </p:cNvSpPr>
          <p:nvPr/>
        </p:nvSpPr>
        <p:spPr bwMode="auto">
          <a:xfrm>
            <a:off x="5181600" y="4635167"/>
            <a:ext cx="3721100" cy="1779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fr-FR" altLang="fr-FR" sz="1800">
                <a:solidFill>
                  <a:srgbClr val="FF0066"/>
                </a:solidFill>
                <a:latin typeface="Verdana" panose="020B0604030504040204" pitchFamily="34" charset="0"/>
              </a:rPr>
              <a:t>Moi, j’ai fait :</a:t>
            </a:r>
          </a:p>
          <a:p>
            <a:pPr eaLnBrk="1" hangingPunct="1">
              <a:spcBef>
                <a:spcPts val="2000"/>
              </a:spcBef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Verdana" panose="020B0604030504040204" pitchFamily="34" charset="0"/>
              </a:rPr>
              <a:t>			x</a:t>
            </a:r>
            <a:r>
              <a:rPr lang="fr-FR" altLang="fr-FR" sz="1800">
                <a:solidFill>
                  <a:srgbClr val="FF0066"/>
                </a:solidFill>
                <a:latin typeface="Verdana" panose="020B0604030504040204" pitchFamily="34" charset="0"/>
              </a:rPr>
              <a:t>		= </a:t>
            </a:r>
            <a:r>
              <a:rPr lang="fr-FR" altLang="fr-FR" sz="1800" b="1">
                <a:solidFill>
                  <a:srgbClr val="FF0066"/>
                </a:solidFill>
                <a:latin typeface="Verdana" panose="020B0604030504040204" pitchFamily="34" charset="0"/>
              </a:rPr>
              <a:t>15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fr-FR" sz="1800">
                <a:solidFill>
                  <a:srgbClr val="FF0066"/>
                </a:solidFill>
                <a:latin typeface="Verdana" panose="020B0604030504040204" pitchFamily="34" charset="0"/>
              </a:rPr>
              <a:t/>
            </a:r>
            <a:br>
              <a:rPr lang="fr-FR" altLang="fr-FR" sz="1800">
                <a:solidFill>
                  <a:srgbClr val="FF0066"/>
                </a:solidFill>
                <a:latin typeface="Verdana" panose="020B0604030504040204" pitchFamily="34" charset="0"/>
              </a:rPr>
            </a:br>
            <a:r>
              <a:rPr lang="fr-FR" altLang="fr-FR" sz="2400">
                <a:solidFill>
                  <a:srgbClr val="FF0066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42900" y="4340225"/>
            <a:ext cx="3484563" cy="122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J’ai fait :</a:t>
            </a:r>
          </a:p>
          <a:p>
            <a:pPr eaLnBrk="1" hangingPunct="1">
              <a:spcBef>
                <a:spcPts val="1800"/>
              </a:spcBef>
              <a:spcAft>
                <a:spcPts val="24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	          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	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Image 30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" t="3679" r="82526" b="42880"/>
          <a:stretch>
            <a:fillRect/>
          </a:stretch>
        </p:blipFill>
        <p:spPr bwMode="auto">
          <a:xfrm rot="20572070">
            <a:off x="2133672" y="5670340"/>
            <a:ext cx="757828" cy="70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04" t="63710" r="58881" b="14758"/>
          <a:stretch/>
        </p:blipFill>
        <p:spPr bwMode="auto">
          <a:xfrm>
            <a:off x="925554" y="4847969"/>
            <a:ext cx="732442" cy="69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5" t="63710" r="75467" b="13661"/>
          <a:stretch/>
        </p:blipFill>
        <p:spPr bwMode="auto">
          <a:xfrm>
            <a:off x="1997660" y="4835731"/>
            <a:ext cx="809134" cy="72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67" t="47058" r="46720" b="30616"/>
          <a:stretch/>
        </p:blipFill>
        <p:spPr bwMode="auto">
          <a:xfrm>
            <a:off x="5782947" y="5167130"/>
            <a:ext cx="765545" cy="7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age 30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" t="3679" r="82526" b="42880"/>
          <a:stretch>
            <a:fillRect/>
          </a:stretch>
        </p:blipFill>
        <p:spPr bwMode="auto">
          <a:xfrm rot="20572070">
            <a:off x="6885987" y="5187205"/>
            <a:ext cx="757828" cy="70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322263" y="5895562"/>
            <a:ext cx="3484563" cy="6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	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fr-FR" altLang="fr-FR" sz="1800" b="1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09127" y="2520944"/>
            <a:ext cx="768306" cy="86877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3971090" y="2520944"/>
            <a:ext cx="768306" cy="86877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5066549" y="2327124"/>
            <a:ext cx="1301978" cy="375920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33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225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22" y="2876578"/>
            <a:ext cx="8443912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" name="Groupe 2"/>
          <p:cNvGrpSpPr>
            <a:grpSpLocks/>
          </p:cNvGrpSpPr>
          <p:nvPr/>
        </p:nvGrpSpPr>
        <p:grpSpPr bwMode="auto">
          <a:xfrm>
            <a:off x="5049478" y="1447828"/>
            <a:ext cx="2782557" cy="841375"/>
            <a:chOff x="1875579" y="4321382"/>
            <a:chExt cx="2781190" cy="1012774"/>
          </a:xfrm>
        </p:grpSpPr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1875579" y="4369155"/>
              <a:ext cx="2781190" cy="829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?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3" name="Rectangle à coins arrondis 25"/>
            <p:cNvSpPr/>
            <p:nvPr/>
          </p:nvSpPr>
          <p:spPr bwMode="auto">
            <a:xfrm>
              <a:off x="1875580" y="4321382"/>
              <a:ext cx="2781189" cy="1012774"/>
            </a:xfrm>
            <a:prstGeom prst="wedgeRectCallout">
              <a:avLst>
                <a:gd name="adj1" fmla="val -69478"/>
                <a:gd name="adj2" fmla="val -35965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pic>
        <p:nvPicPr>
          <p:cNvPr id="34" name="Image 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809544"/>
            <a:ext cx="1546225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"/>
          <p:cNvSpPr txBox="1">
            <a:spLocks noChangeArrowheads="1"/>
          </p:cNvSpPr>
          <p:nvPr/>
        </p:nvSpPr>
        <p:spPr bwMode="auto">
          <a:xfrm>
            <a:off x="6003428" y="658924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4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5229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3011</TotalTime>
  <Words>232</Words>
  <Application>Microsoft Office PowerPoint</Application>
  <PresentationFormat>Affichage à l'écran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132</cp:revision>
  <dcterms:created xsi:type="dcterms:W3CDTF">2020-12-29T09:51:19Z</dcterms:created>
  <dcterms:modified xsi:type="dcterms:W3CDTF">2022-03-25T16:13:19Z</dcterms:modified>
</cp:coreProperties>
</file>