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305" r:id="rId2"/>
    <p:sldId id="316" r:id="rId3"/>
    <p:sldId id="317" r:id="rId4"/>
    <p:sldId id="318" r:id="rId5"/>
    <p:sldId id="319" r:id="rId6"/>
    <p:sldId id="320" r:id="rId7"/>
    <p:sldId id="321" r:id="rId8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on.Flore" initials="" lastIdx="2" clrIdx="0"/>
  <p:cmAuthor id="2" name="Lucazeau.Emmanuelle" initials="L" lastIdx="8" clrIdx="1">
    <p:extLst>
      <p:ext uri="{19B8F6BF-5375-455C-9EA6-DF929625EA0E}">
        <p15:presenceInfo xmlns:p15="http://schemas.microsoft.com/office/powerpoint/2012/main" userId="S-1-5-21-737544064-3160098397-222450227-419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D7E4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61" autoAdjust="0"/>
  </p:normalViewPr>
  <p:slideViewPr>
    <p:cSldViewPr snapToGrid="0" snapToObjects="1">
      <p:cViewPr varScale="1">
        <p:scale>
          <a:sx n="61" d="100"/>
          <a:sy n="61" d="100"/>
        </p:scale>
        <p:origin x="1434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D62CAC3-3DCF-4B62-A4E6-5B231DFD349A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D6929FF-C0F9-45CE-9331-D29EAF4EE82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ＭＳ Ｐゴシック" pitchFamily="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4AF3D7E-12F8-47D3-8A89-E9CD8025FA74}" type="slidenum">
              <a:rPr lang="fr-FR" altLang="fr-FR" smtClean="0"/>
              <a:pPr>
                <a:spcBef>
                  <a:spcPct val="0"/>
                </a:spcBef>
              </a:pPr>
              <a:t>1</a:t>
            </a:fld>
            <a:endParaRPr lang="fr-FR" altLang="fr-FR" smtClean="0"/>
          </a:p>
        </p:txBody>
      </p:sp>
      <p:sp>
        <p:nvSpPr>
          <p:cNvPr id="4099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Text Box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88D401D6-FA9B-4C1F-B7E0-701F261F91E3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2</a:t>
            </a:fld>
            <a:endParaRPr lang="fr-FR" altLang="fr-FR" smtClean="0"/>
          </a:p>
        </p:txBody>
      </p:sp>
      <p:sp>
        <p:nvSpPr>
          <p:cNvPr id="14340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E5730163-2709-4EBE-A086-318926D7D036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3</a:t>
            </a:fld>
            <a:endParaRPr lang="fr-FR" altLang="fr-FR" smtClean="0"/>
          </a:p>
        </p:txBody>
      </p:sp>
      <p:sp>
        <p:nvSpPr>
          <p:cNvPr id="16388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2F15E0DB-4207-4FB4-9DFC-0AA909CC40C8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4</a:t>
            </a:fld>
            <a:endParaRPr lang="fr-FR" altLang="fr-FR" smtClean="0"/>
          </a:p>
        </p:txBody>
      </p:sp>
      <p:sp>
        <p:nvSpPr>
          <p:cNvPr id="18436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85F51B39-F3F8-45E5-B5C8-BAC9D8E87655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5</a:t>
            </a:fld>
            <a:endParaRPr lang="fr-FR" altLang="fr-FR" smtClean="0"/>
          </a:p>
        </p:txBody>
      </p:sp>
      <p:sp>
        <p:nvSpPr>
          <p:cNvPr id="20484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85F51B39-F3F8-45E5-B5C8-BAC9D8E87655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6</a:t>
            </a:fld>
            <a:endParaRPr lang="fr-FR" altLang="fr-FR" smtClean="0"/>
          </a:p>
        </p:txBody>
      </p:sp>
      <p:sp>
        <p:nvSpPr>
          <p:cNvPr id="20484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7745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85F51B39-F3F8-45E5-B5C8-BAC9D8E87655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7</a:t>
            </a:fld>
            <a:endParaRPr lang="fr-FR" altLang="fr-FR" smtClean="0"/>
          </a:p>
        </p:txBody>
      </p:sp>
      <p:sp>
        <p:nvSpPr>
          <p:cNvPr id="20484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dirty="0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7900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95150-38AB-4C87-B934-63A73C83D760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37315-6B2B-480C-82E4-329FDBD5A75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3364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5C886-2811-421F-B8FA-B7684D473310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6DE61-2703-4D1B-B2B3-E044EC17EA5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3528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C179B-6905-4B93-97D5-1C936D52AB6E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BF681-667D-4D04-AEA9-F5D3C835A4B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8879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B3A9C-BE46-4225-A8F8-49C2B42B9A04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3F1A1-339B-4C0A-BC1E-CFC0B6B5CDE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1770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4DC00-64C8-4EB0-8757-95F6FFA452BD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0A8CE-93E4-4522-B09B-47649A22609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235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532F3-8BB0-4F36-836F-0EB827F7635A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7A423-EEA0-4F9E-B30B-640D55FF6DB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0943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F74CC-F6A0-4794-84BC-AB55DC2C4C91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4ACE5-617C-4E54-BAA2-7B3C6135589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114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7A053-FECB-4DCC-95B3-26BCA79902C0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B759-8700-4886-975B-BB309EFAFEC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0588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97E03-B253-4D39-8348-28C83DE9B26A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F9741-5051-44B1-8F39-65A23B3EB8F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7261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CA772-E2B8-491C-B15E-186CDCECC027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61A08-BE00-4EDD-8668-4644E2C92DF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43406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FF503-49FE-42E7-B1C2-BEC8259805DE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0C58A-2291-4DC9-8D81-197BE99DDB9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2610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9B9F78A-1DF6-4DEE-9BE0-FFDFDE7C8696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6E3A33D-E184-48D8-A8E5-6C877C7E134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4" charset="-128"/>
          <a:cs typeface="ＭＳ Ｐゴシック" pitchFamily="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4" charset="-128"/>
          <a:cs typeface="ＭＳ Ｐゴシック" pitchFamily="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3175" y="2280920"/>
            <a:ext cx="9140825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2945" tIns="137480" rIns="82945" bIns="41473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60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Les règles</a:t>
            </a:r>
          </a:p>
          <a:p>
            <a:pPr algn="ctr" eaLnBrk="1" hangingPunct="1">
              <a:defRPr/>
            </a:pPr>
            <a:r>
              <a:rPr lang="fr-FR" altLang="fr-FR" sz="60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des jeux de calcul mental</a:t>
            </a:r>
            <a:endParaRPr lang="fr-FR" altLang="fr-FR" sz="2800" dirty="0" smtClean="0">
              <a:latin typeface="Calibri" panose="020F0502020204030204" pitchFamily="34" charset="0"/>
            </a:endParaRPr>
          </a:p>
        </p:txBody>
      </p:sp>
      <p:sp>
        <p:nvSpPr>
          <p:cNvPr id="3075" name="ZoneTexte 1"/>
          <p:cNvSpPr txBox="1">
            <a:spLocks noChangeArrowheads="1"/>
          </p:cNvSpPr>
          <p:nvPr/>
        </p:nvSpPr>
        <p:spPr bwMode="auto">
          <a:xfrm>
            <a:off x="6006603" y="6595178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CE1</a:t>
            </a:r>
          </a:p>
        </p:txBody>
      </p:sp>
      <p:pic>
        <p:nvPicPr>
          <p:cNvPr id="3077" name="Imag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519113"/>
            <a:ext cx="3281363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3322940" y="4324052"/>
            <a:ext cx="2491769" cy="442674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DUOS GAGNANTS</a:t>
            </a:r>
          </a:p>
        </p:txBody>
      </p:sp>
      <p:pic>
        <p:nvPicPr>
          <p:cNvPr id="9" name="Picture 14" descr="https://www.editions-bordas.fr/sites/default/files/styles/desktop_ouvrage_full/public/medias/images/ouvrages/978204733938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0" y="127000"/>
            <a:ext cx="1535113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" name="Imag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1225550"/>
            <a:ext cx="8575675" cy="319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4137025" y="4748213"/>
            <a:ext cx="2995613" cy="1657350"/>
          </a:xfrm>
          <a:prstGeom prst="wedgeRectCallout">
            <a:avLst>
              <a:gd name="adj1" fmla="val 62196"/>
              <a:gd name="adj2" fmla="val -37105"/>
            </a:avLst>
          </a:prstGeom>
          <a:noFill/>
          <a:ln w="19050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435225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DUOS GAGNANTS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4141788" y="4864100"/>
            <a:ext cx="3062287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2000"/>
              </a:spcBef>
              <a:buFontTx/>
              <a:buNone/>
              <a:defRPr/>
            </a:pPr>
            <a:r>
              <a: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et qui font</a:t>
            </a:r>
            <a:r>
              <a:rPr lang="fr-FR" altLang="fr-FR" sz="1800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16 </a:t>
            </a:r>
            <a:r>
              <a: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quand tu les </a:t>
            </a:r>
            <a:r>
              <a:rPr lang="fr-FR" altLang="fr-FR" sz="1800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additionnes</a:t>
            </a:r>
            <a:r>
              <a: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quand tu les </a:t>
            </a:r>
            <a:r>
              <a:rPr lang="fr-FR" altLang="fr-FR" sz="1800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soustrais</a:t>
            </a:r>
            <a:r>
              <a: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ou quand tu les </a:t>
            </a:r>
            <a:r>
              <a:rPr lang="fr-FR" altLang="fr-FR" sz="1800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multiplies</a:t>
            </a:r>
            <a:r>
              <a: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eaLnBrk="1" hangingPunct="1">
              <a:spcBef>
                <a:spcPts val="2000"/>
              </a:spcBef>
              <a:buFontTx/>
              <a:buNone/>
              <a:defRPr/>
            </a:pPr>
            <a:r>
              <a:rPr lang="fr-FR" altLang="fr-FR" sz="800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/>
            </a:r>
            <a:br>
              <a:rPr lang="fr-FR" altLang="fr-FR" sz="800" dirty="0" smtClean="0">
                <a:solidFill>
                  <a:srgbClr val="FF0066"/>
                </a:solidFill>
                <a:latin typeface="Comic Sans MS" panose="030F0702030302020204" pitchFamily="66" charset="0"/>
              </a:rPr>
            </a:br>
            <a:endParaRPr lang="fr-FR" altLang="fr-FR" sz="2800" dirty="0" smtClean="0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6" name="Groupe 5"/>
          <p:cNvGrpSpPr>
            <a:grpSpLocks/>
          </p:cNvGrpSpPr>
          <p:nvPr/>
        </p:nvGrpSpPr>
        <p:grpSpPr bwMode="auto">
          <a:xfrm>
            <a:off x="95250" y="4100513"/>
            <a:ext cx="3897313" cy="2747962"/>
            <a:chOff x="95251" y="4101289"/>
            <a:chExt cx="3897924" cy="2747962"/>
          </a:xfrm>
        </p:grpSpPr>
        <p:sp>
          <p:nvSpPr>
            <p:cNvPr id="5142" name="Text Box 2"/>
            <p:cNvSpPr txBox="1">
              <a:spLocks noChangeArrowheads="1"/>
            </p:cNvSpPr>
            <p:nvPr/>
          </p:nvSpPr>
          <p:spPr bwMode="auto">
            <a:xfrm>
              <a:off x="1929101" y="4855351"/>
              <a:ext cx="2064074" cy="1239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200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Repère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deux nombres qui sont à côté 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dans la grille…</a:t>
              </a:r>
            </a:p>
            <a:p>
              <a:pPr algn="ctr" eaLnBrk="1" hangingPunct="1">
                <a:spcBef>
                  <a:spcPts val="2000"/>
                </a:spcBef>
                <a:buFontTx/>
                <a:buNone/>
                <a:defRPr/>
              </a:pPr>
              <a:r>
                <a:rPr lang="fr-FR" altLang="fr-FR" sz="800" dirty="0" smtClean="0">
                  <a:solidFill>
                    <a:srgbClr val="FF0066"/>
                  </a:solidFill>
                  <a:latin typeface="Comic Sans MS" panose="030F0702030302020204" pitchFamily="66" charset="0"/>
                </a:rPr>
                <a:t/>
              </a:r>
              <a:br>
                <a:rPr lang="fr-FR" altLang="fr-FR" sz="800" dirty="0" smtClean="0">
                  <a:solidFill>
                    <a:srgbClr val="FF0066"/>
                  </a:solidFill>
                  <a:latin typeface="Comic Sans MS" panose="030F0702030302020204" pitchFamily="66" charset="0"/>
                </a:rPr>
              </a:br>
              <a:endParaRPr lang="fr-FR" altLang="fr-FR" sz="2800" dirty="0" smtClean="0">
                <a:solidFill>
                  <a:srgbClr val="FF0066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6" name="Rectangle à coins arrondis 25"/>
            <p:cNvSpPr/>
            <p:nvPr/>
          </p:nvSpPr>
          <p:spPr bwMode="auto">
            <a:xfrm>
              <a:off x="1910048" y="4755339"/>
              <a:ext cx="2059310" cy="1339850"/>
            </a:xfrm>
            <a:prstGeom prst="wedgeRectCallout">
              <a:avLst>
                <a:gd name="adj1" fmla="val -66216"/>
                <a:gd name="adj2" fmla="val -39571"/>
              </a:avLst>
            </a:prstGeom>
            <a:noFill/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  <p:pic>
          <p:nvPicPr>
            <p:cNvPr id="13326" name="Image 4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251" y="4101289"/>
              <a:ext cx="1547450" cy="2747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Image 6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900" y="3962400"/>
            <a:ext cx="1570038" cy="275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Image 1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oneTexte 1"/>
          <p:cNvSpPr txBox="1">
            <a:spLocks noChangeArrowheads="1"/>
          </p:cNvSpPr>
          <p:nvPr/>
        </p:nvSpPr>
        <p:spPr bwMode="auto">
          <a:xfrm>
            <a:off x="6006603" y="6595178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CE1</a:t>
            </a:r>
          </a:p>
        </p:txBody>
      </p:sp>
      <p:pic>
        <p:nvPicPr>
          <p:cNvPr id="17" name="Picture 14" descr="https://www.editions-bordas.fr/sites/default/files/styles/desktop_ouvrage_full/public/medias/images/ouvrages/978204733938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147638"/>
            <a:ext cx="80486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2" name="Image 1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1225550"/>
            <a:ext cx="8575675" cy="319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435225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DUOS GAGNANTS</a:t>
            </a:r>
          </a:p>
        </p:txBody>
      </p:sp>
      <p:pic>
        <p:nvPicPr>
          <p:cNvPr id="15367" name="Image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50" y="3963988"/>
            <a:ext cx="1570038" cy="274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e 1"/>
          <p:cNvGrpSpPr>
            <a:grpSpLocks/>
          </p:cNvGrpSpPr>
          <p:nvPr/>
        </p:nvGrpSpPr>
        <p:grpSpPr bwMode="auto">
          <a:xfrm>
            <a:off x="4452938" y="3929063"/>
            <a:ext cx="4464050" cy="2747962"/>
            <a:chOff x="5386433" y="3797094"/>
            <a:chExt cx="4080128" cy="2747962"/>
          </a:xfrm>
        </p:grpSpPr>
        <p:sp>
          <p:nvSpPr>
            <p:cNvPr id="9" name="Rectangle 8"/>
            <p:cNvSpPr/>
            <p:nvPr/>
          </p:nvSpPr>
          <p:spPr>
            <a:xfrm>
              <a:off x="6850461" y="5100431"/>
              <a:ext cx="2610296" cy="1131888"/>
            </a:xfrm>
            <a:prstGeom prst="wedgeRectCallout">
              <a:avLst>
                <a:gd name="adj1" fmla="val -64624"/>
                <a:gd name="adj2" fmla="val -86460"/>
              </a:avLst>
            </a:prstGeom>
            <a:noFill/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pic>
          <p:nvPicPr>
            <p:cNvPr id="15374" name="Image 4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6433" y="3797094"/>
              <a:ext cx="1547450" cy="2747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6777913" y="5171869"/>
              <a:ext cx="2688648" cy="1222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200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Tu peux utiliser</a:t>
              </a:r>
            </a:p>
            <a:p>
              <a:pPr algn="ctr" eaLnBrk="1" hangingPunct="1">
                <a:spcBef>
                  <a:spcPts val="0"/>
                </a:spcBef>
                <a:buFontTx/>
                <a:buNone/>
                <a:defRPr/>
              </a:pP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ces nombres dans l’ordre que tu veux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fr-FR" altLang="fr-FR" sz="1800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!</a:t>
              </a:r>
              <a:endPara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ctr" eaLnBrk="1" hangingPunct="1">
                <a:spcBef>
                  <a:spcPts val="2000"/>
                </a:spcBef>
                <a:buFontTx/>
                <a:buNone/>
                <a:defRPr/>
              </a:pPr>
              <a:r>
                <a:rPr lang="fr-FR" altLang="fr-FR" sz="800" dirty="0" smtClean="0">
                  <a:solidFill>
                    <a:srgbClr val="FF0066"/>
                  </a:solidFill>
                  <a:latin typeface="Comic Sans MS" panose="030F0702030302020204" pitchFamily="66" charset="0"/>
                </a:rPr>
                <a:t/>
              </a:r>
              <a:br>
                <a:rPr lang="fr-FR" altLang="fr-FR" sz="800" dirty="0" smtClean="0">
                  <a:solidFill>
                    <a:srgbClr val="FF0066"/>
                  </a:solidFill>
                  <a:latin typeface="Comic Sans MS" panose="030F0702030302020204" pitchFamily="66" charset="0"/>
                </a:rPr>
              </a:br>
              <a:endParaRPr lang="fr-FR" altLang="fr-FR" sz="2800" dirty="0" smtClean="0">
                <a:solidFill>
                  <a:srgbClr val="FF0066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5369" name="Groupe 2"/>
          <p:cNvGrpSpPr>
            <a:grpSpLocks/>
          </p:cNvGrpSpPr>
          <p:nvPr/>
        </p:nvGrpSpPr>
        <p:grpSpPr bwMode="auto">
          <a:xfrm>
            <a:off x="504825" y="5524500"/>
            <a:ext cx="3802063" cy="1120775"/>
            <a:chOff x="1897341" y="4756150"/>
            <a:chExt cx="2071409" cy="1485900"/>
          </a:xfrm>
        </p:grpSpPr>
        <p:sp>
          <p:nvSpPr>
            <p:cNvPr id="26" name="Rectangle à coins arrondis 25"/>
            <p:cNvSpPr/>
            <p:nvPr/>
          </p:nvSpPr>
          <p:spPr bwMode="auto">
            <a:xfrm>
              <a:off x="1909449" y="4756150"/>
              <a:ext cx="2059301" cy="1485900"/>
            </a:xfrm>
            <a:prstGeom prst="wedgeRectCallout">
              <a:avLst>
                <a:gd name="adj1" fmla="val -4535"/>
                <a:gd name="adj2" fmla="val -62135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  <p:sp>
          <p:nvSpPr>
            <p:cNvPr id="5142" name="Text Box 2"/>
            <p:cNvSpPr txBox="1">
              <a:spLocks noChangeArrowheads="1"/>
            </p:cNvSpPr>
            <p:nvPr/>
          </p:nvSpPr>
          <p:spPr bwMode="auto">
            <a:xfrm>
              <a:off x="1897341" y="4846652"/>
              <a:ext cx="2071409" cy="1237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Tu peux faire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toutes les opérations que tu veux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!</a:t>
              </a:r>
            </a:p>
            <a:p>
              <a:pPr algn="ctr" eaLnBrk="1" hangingPunct="1">
                <a:spcBef>
                  <a:spcPts val="0"/>
                </a:spcBef>
                <a:buFont typeface="Arial" panose="020B0604020202020204" pitchFamily="34" charset="0"/>
                <a:buNone/>
                <a:defRPr/>
              </a:pPr>
              <a:r>
                <a:rPr lang="fr-FR" altLang="fr-FR" sz="2800" b="1" dirty="0" smtClean="0">
                  <a:solidFill>
                    <a:schemeClr val="accent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+</a:t>
              </a:r>
              <a:r>
                <a:rPr lang="fr-FR" altLang="fr-FR" sz="2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 </a:t>
              </a:r>
              <a:r>
                <a:rPr lang="fr-FR" altLang="fr-FR" sz="2800" b="1" dirty="0" smtClean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-</a:t>
              </a:r>
              <a:r>
                <a:rPr lang="fr-FR" altLang="fr-FR" sz="2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 </a:t>
              </a:r>
              <a:r>
                <a:rPr lang="fr-FR" altLang="fr-FR" sz="2800" b="1" dirty="0" smtClean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x</a:t>
              </a:r>
            </a:p>
            <a:p>
              <a:pPr algn="ctr" eaLnBrk="1" hangingPunct="1">
                <a:spcBef>
                  <a:spcPts val="0"/>
                </a:spcBef>
                <a:buFontTx/>
                <a:buNone/>
                <a:defRPr/>
              </a:pPr>
              <a:endPara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ctr" eaLnBrk="1" hangingPunct="1">
                <a:spcBef>
                  <a:spcPts val="2000"/>
                </a:spcBef>
                <a:buFontTx/>
                <a:buNone/>
                <a:defRPr/>
              </a:pPr>
              <a:r>
                <a:rPr lang="fr-FR" altLang="fr-FR" sz="800" dirty="0" smtClean="0">
                  <a:solidFill>
                    <a:srgbClr val="FF0066"/>
                  </a:solidFill>
                  <a:latin typeface="Comic Sans MS" panose="030F0702030302020204" pitchFamily="66" charset="0"/>
                </a:rPr>
                <a:t/>
              </a:r>
              <a:br>
                <a:rPr lang="fr-FR" altLang="fr-FR" sz="800" dirty="0" smtClean="0">
                  <a:solidFill>
                    <a:srgbClr val="FF0066"/>
                  </a:solidFill>
                  <a:latin typeface="Comic Sans MS" panose="030F0702030302020204" pitchFamily="66" charset="0"/>
                </a:rPr>
              </a:br>
              <a:endParaRPr lang="fr-FR" altLang="fr-FR" sz="2800" dirty="0" smtClean="0">
                <a:solidFill>
                  <a:srgbClr val="FF0066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15370" name="Image 1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ZoneTexte 1"/>
          <p:cNvSpPr txBox="1">
            <a:spLocks noChangeArrowheads="1"/>
          </p:cNvSpPr>
          <p:nvPr/>
        </p:nvSpPr>
        <p:spPr bwMode="auto">
          <a:xfrm>
            <a:off x="6006603" y="6595178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CE1</a:t>
            </a:r>
          </a:p>
        </p:txBody>
      </p:sp>
      <p:pic>
        <p:nvPicPr>
          <p:cNvPr id="18" name="Picture 14" descr="https://www.editions-bordas.fr/sites/default/files/styles/desktop_ouvrage_full/public/medias/images/ouvrages/978204733938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147638"/>
            <a:ext cx="80486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0" name="Image 1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2301875"/>
            <a:ext cx="8575675" cy="319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454275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DUOS GAGNANTS</a:t>
            </a:r>
          </a:p>
        </p:txBody>
      </p:sp>
      <p:pic>
        <p:nvPicPr>
          <p:cNvPr id="17415" name="Image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4" y="127000"/>
            <a:ext cx="1501144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6" name="Groupe 12"/>
          <p:cNvGrpSpPr>
            <a:grpSpLocks/>
          </p:cNvGrpSpPr>
          <p:nvPr/>
        </p:nvGrpSpPr>
        <p:grpSpPr bwMode="auto">
          <a:xfrm>
            <a:off x="3249613" y="1323975"/>
            <a:ext cx="2638425" cy="839788"/>
            <a:chOff x="1808938" y="4321382"/>
            <a:chExt cx="2637128" cy="1012774"/>
          </a:xfrm>
        </p:grpSpPr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1808938" y="4369245"/>
              <a:ext cx="2637128" cy="828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200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Et maintenant, entraîne-toi !</a:t>
              </a:r>
              <a:endParaRPr lang="fr-FR" altLang="fr-FR" sz="2800" dirty="0" smtClean="0">
                <a:solidFill>
                  <a:schemeClr val="accent5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6" name="Rectangle à coins arrondis 25"/>
            <p:cNvSpPr/>
            <p:nvPr/>
          </p:nvSpPr>
          <p:spPr bwMode="auto">
            <a:xfrm>
              <a:off x="1875580" y="4321382"/>
              <a:ext cx="2464175" cy="1012774"/>
            </a:xfrm>
            <a:prstGeom prst="wedgeRectCallout">
              <a:avLst>
                <a:gd name="adj1" fmla="val 66212"/>
                <a:gd name="adj2" fmla="val -43837"/>
              </a:avLst>
            </a:prstGeom>
            <a:noFill/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</p:grpSp>
      <p:grpSp>
        <p:nvGrpSpPr>
          <p:cNvPr id="2" name="Groupe 1"/>
          <p:cNvGrpSpPr>
            <a:grpSpLocks/>
          </p:cNvGrpSpPr>
          <p:nvPr/>
        </p:nvGrpSpPr>
        <p:grpSpPr bwMode="auto">
          <a:xfrm>
            <a:off x="-19050" y="4119563"/>
            <a:ext cx="4732338" cy="2747962"/>
            <a:chOff x="-19701" y="4119563"/>
            <a:chExt cx="4731617" cy="2747962"/>
          </a:xfrm>
        </p:grpSpPr>
        <p:pic>
          <p:nvPicPr>
            <p:cNvPr id="17419" name="Image 4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701" y="4119563"/>
              <a:ext cx="1547450" cy="2747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18"/>
            <p:cNvSpPr/>
            <p:nvPr/>
          </p:nvSpPr>
          <p:spPr>
            <a:xfrm>
              <a:off x="2186588" y="4965700"/>
              <a:ext cx="2525328" cy="1354138"/>
            </a:xfrm>
            <a:prstGeom prst="wedgeRectCallout">
              <a:avLst>
                <a:gd name="adj1" fmla="val -91026"/>
                <a:gd name="adj2" fmla="val -50788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0" name="Rectangle 1"/>
            <p:cNvSpPr>
              <a:spLocks noChangeArrowheads="1"/>
            </p:cNvSpPr>
            <p:nvPr/>
          </p:nvSpPr>
          <p:spPr bwMode="auto">
            <a:xfrm>
              <a:off x="2186588" y="5041900"/>
              <a:ext cx="2460250" cy="1201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Écris sur ton cahier ou sur l’ardoise les opérations que tu as trouvées !</a:t>
              </a:r>
            </a:p>
          </p:txBody>
        </p:sp>
      </p:grpSp>
      <p:pic>
        <p:nvPicPr>
          <p:cNvPr id="17418" name="Image 1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ZoneTexte 1"/>
          <p:cNvSpPr txBox="1">
            <a:spLocks noChangeArrowheads="1"/>
          </p:cNvSpPr>
          <p:nvPr/>
        </p:nvSpPr>
        <p:spPr bwMode="auto">
          <a:xfrm>
            <a:off x="6006603" y="6595178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CE1</a:t>
            </a:r>
          </a:p>
        </p:txBody>
      </p:sp>
      <p:pic>
        <p:nvPicPr>
          <p:cNvPr id="21" name="Picture 14" descr="https://www.editions-bordas.fr/sites/default/files/styles/desktop_ouvrage_full/public/medias/images/ouvrages/978204733938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147638"/>
            <a:ext cx="80486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8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1343025"/>
            <a:ext cx="8551863" cy="313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454275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DUOS GAGNANTS</a:t>
            </a: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EFE"/>
              </a:clrFrom>
              <a:clrTo>
                <a:srgbClr val="FFFEFE">
                  <a:alpha val="0"/>
                </a:srgbClr>
              </a:clrTo>
            </a:clrChange>
          </a:blip>
          <a:srcRect l="12089"/>
          <a:stretch/>
        </p:blipFill>
        <p:spPr>
          <a:xfrm>
            <a:off x="2367235" y="3692402"/>
            <a:ext cx="983559" cy="1231393"/>
          </a:xfrm>
          <a:prstGeom prst="ellipse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896938" y="4827588"/>
            <a:ext cx="2373312" cy="1731962"/>
          </a:xfrm>
          <a:prstGeom prst="wedgeRectCallout">
            <a:avLst>
              <a:gd name="adj1" fmla="val -973"/>
              <a:gd name="adj2" fmla="val -64876"/>
            </a:avLst>
          </a:prstGeom>
          <a:solidFill>
            <a:schemeClr val="bg1"/>
          </a:solidFill>
          <a:ln w="19050">
            <a:solidFill>
              <a:srgbClr val="FF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1012819" y="4830555"/>
            <a:ext cx="2169293" cy="8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Moi, j’ai trouvé :</a:t>
            </a:r>
            <a:endParaRPr lang="fr-FR" altLang="fr-FR" sz="1800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3</a:t>
            </a:r>
            <a:r>
              <a:rPr lang="fr-FR" altLang="fr-FR" sz="18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+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13  = 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16</a:t>
            </a:r>
            <a:endParaRPr lang="fr-FR" altLang="fr-FR" sz="1800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9469" name="Image 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801365" y="2667323"/>
            <a:ext cx="779558" cy="318977"/>
          </a:xfrm>
          <a:prstGeom prst="rect">
            <a:avLst/>
          </a:prstGeom>
          <a:noFill/>
          <a:ln w="190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805035" y="3147272"/>
            <a:ext cx="779558" cy="318977"/>
          </a:xfrm>
          <a:prstGeom prst="rect">
            <a:avLst/>
          </a:prstGeom>
          <a:noFill/>
          <a:ln w="190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082178" y="3132198"/>
            <a:ext cx="779558" cy="318977"/>
          </a:xfrm>
          <a:prstGeom prst="rect">
            <a:avLst/>
          </a:prstGeom>
          <a:noFill/>
          <a:ln w="190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>
            <a:spLocks/>
          </p:cNvSpPr>
          <p:nvPr/>
        </p:nvSpPr>
        <p:spPr>
          <a:xfrm rot="5400000">
            <a:off x="7638853" y="2254258"/>
            <a:ext cx="396000" cy="1116000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>
            <a:spLocks/>
          </p:cNvSpPr>
          <p:nvPr/>
        </p:nvSpPr>
        <p:spPr>
          <a:xfrm rot="5400000">
            <a:off x="6346501" y="2552496"/>
            <a:ext cx="396000" cy="1116000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1014731" y="5672769"/>
            <a:ext cx="2169293" cy="356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5</a:t>
            </a:r>
            <a:r>
              <a:rPr lang="fr-FR" altLang="fr-FR" sz="18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+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11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16</a:t>
            </a:r>
          </a:p>
        </p:txBody>
      </p:sp>
      <p:sp>
        <p:nvSpPr>
          <p:cNvPr id="20" name="Ellipse 19"/>
          <p:cNvSpPr>
            <a:spLocks/>
          </p:cNvSpPr>
          <p:nvPr/>
        </p:nvSpPr>
        <p:spPr>
          <a:xfrm rot="5400000">
            <a:off x="7638853" y="3296451"/>
            <a:ext cx="396000" cy="1116000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863952" y="6100168"/>
            <a:ext cx="2169293" cy="378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15  </a:t>
            </a:r>
            <a:r>
              <a:rPr lang="fr-FR" altLang="fr-FR" sz="18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16</a:t>
            </a:r>
            <a:endParaRPr lang="fr-FR" altLang="fr-FR" sz="1800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Tx/>
              <a:buAutoNum type="arabicPlain" startAt="7"/>
              <a:defRPr/>
            </a:pPr>
            <a:endParaRPr lang="fr-FR" altLang="fr-FR" sz="1800" dirty="0" smtClean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1" name="ZoneTexte 1"/>
          <p:cNvSpPr txBox="1">
            <a:spLocks noChangeArrowheads="1"/>
          </p:cNvSpPr>
          <p:nvPr/>
        </p:nvSpPr>
        <p:spPr bwMode="auto">
          <a:xfrm>
            <a:off x="6006603" y="6595178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CE1</a:t>
            </a:r>
          </a:p>
        </p:txBody>
      </p:sp>
      <p:pic>
        <p:nvPicPr>
          <p:cNvPr id="26" name="Picture 14" descr="https://www.editions-bordas.fr/sites/default/files/styles/desktop_ouvrage_full/public/medias/images/ouvrages/978204733938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147638"/>
            <a:ext cx="80486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8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1343025"/>
            <a:ext cx="8551863" cy="313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454275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DUOS GAGNANTS</a:t>
            </a: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EFE"/>
              </a:clrFrom>
              <a:clrTo>
                <a:srgbClr val="FFFEFE">
                  <a:alpha val="0"/>
                </a:srgbClr>
              </a:clrTo>
            </a:clrChange>
          </a:blip>
          <a:srcRect l="12089"/>
          <a:stretch/>
        </p:blipFill>
        <p:spPr>
          <a:xfrm>
            <a:off x="2367235" y="3692402"/>
            <a:ext cx="983559" cy="1231393"/>
          </a:xfrm>
          <a:prstGeom prst="ellipse">
            <a:avLst/>
          </a:prstGeom>
        </p:spPr>
      </p:pic>
      <p:pic>
        <p:nvPicPr>
          <p:cNvPr id="19466" name="Image 27"/>
          <p:cNvPicPr>
            <a:picLocks noChangeAspect="1"/>
          </p:cNvPicPr>
          <p:nvPr/>
        </p:nvPicPr>
        <p:blipFill>
          <a:blip r:embed="rId6">
            <a:clrChange>
              <a:clrFrom>
                <a:srgbClr val="FFFEFE"/>
              </a:clrFrom>
              <a:clrTo>
                <a:srgbClr val="FF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3" b="11125"/>
          <a:stretch>
            <a:fillRect/>
          </a:stretch>
        </p:blipFill>
        <p:spPr bwMode="auto">
          <a:xfrm>
            <a:off x="4484688" y="3732213"/>
            <a:ext cx="9874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angle 28"/>
          <p:cNvSpPr/>
          <p:nvPr/>
        </p:nvSpPr>
        <p:spPr>
          <a:xfrm>
            <a:off x="4791075" y="4827588"/>
            <a:ext cx="2705100" cy="1719262"/>
          </a:xfrm>
          <a:prstGeom prst="wedgeRectCallout">
            <a:avLst>
              <a:gd name="adj1" fmla="val -34019"/>
              <a:gd name="adj2" fmla="val -61581"/>
            </a:avLst>
          </a:prstGeom>
          <a:solidFill>
            <a:schemeClr val="bg1"/>
          </a:solidFill>
          <a:ln w="19050">
            <a:solidFill>
              <a:srgbClr val="FF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4871619" y="4864100"/>
            <a:ext cx="2461869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Et moi, j’ai trouvé :</a:t>
            </a:r>
            <a:endParaRPr lang="fr-FR" altLang="fr-FR" sz="2400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10</a:t>
            </a:r>
            <a:r>
              <a:rPr lang="fr-FR" altLang="fr-FR" sz="18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fr-FR" altLang="fr-FR" sz="1800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fr-FR" altLang="fr-FR" sz="1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fr-FR" altLang="fr-FR" sz="18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16</a:t>
            </a:r>
            <a:endParaRPr lang="fr-FR" altLang="fr-FR" sz="1800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9469" name="Image 1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5029163" y="6061247"/>
            <a:ext cx="24618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  </a:t>
            </a:r>
            <a:r>
              <a:rPr lang="fr-FR" altLang="fr-FR" sz="18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fr-FR" altLang="fr-FR" sz="18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16</a:t>
            </a:r>
            <a:endParaRPr lang="fr-FR" altLang="fr-FR" sz="1800" dirty="0" smtClean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4871619" y="5667594"/>
            <a:ext cx="24618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15  </a:t>
            </a:r>
            <a:r>
              <a:rPr lang="fr-FR" altLang="fr-FR" sz="1800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fr-FR" altLang="fr-FR" sz="18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16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endParaRPr lang="fr-FR" altLang="fr-FR" sz="1800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77337" y="2624059"/>
            <a:ext cx="779558" cy="318977"/>
          </a:xfrm>
          <a:prstGeom prst="rect">
            <a:avLst/>
          </a:prstGeom>
          <a:noFill/>
          <a:ln w="1905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>
            <a:spLocks/>
          </p:cNvSpPr>
          <p:nvPr/>
        </p:nvSpPr>
        <p:spPr>
          <a:xfrm rot="5400000">
            <a:off x="7626661" y="3313074"/>
            <a:ext cx="396000" cy="1116000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077337" y="3133867"/>
            <a:ext cx="779558" cy="318977"/>
          </a:xfrm>
          <a:prstGeom prst="rect">
            <a:avLst/>
          </a:prstGeom>
          <a:noFill/>
          <a:ln w="1905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788855" y="3614288"/>
            <a:ext cx="695561" cy="318977"/>
          </a:xfrm>
          <a:prstGeom prst="rect">
            <a:avLst/>
          </a:prstGeom>
          <a:noFill/>
          <a:ln w="1905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>
            <a:spLocks/>
          </p:cNvSpPr>
          <p:nvPr/>
        </p:nvSpPr>
        <p:spPr>
          <a:xfrm rot="5400000">
            <a:off x="6417976" y="2943448"/>
            <a:ext cx="396000" cy="1116000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>
            <a:spLocks/>
          </p:cNvSpPr>
          <p:nvPr/>
        </p:nvSpPr>
        <p:spPr>
          <a:xfrm rot="5400000">
            <a:off x="7220484" y="3139446"/>
            <a:ext cx="646632" cy="420624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1"/>
          <p:cNvSpPr txBox="1">
            <a:spLocks noChangeArrowheads="1"/>
          </p:cNvSpPr>
          <p:nvPr/>
        </p:nvSpPr>
        <p:spPr bwMode="auto">
          <a:xfrm>
            <a:off x="6006603" y="6595178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96938" y="4827588"/>
            <a:ext cx="2373312" cy="1731962"/>
          </a:xfrm>
          <a:prstGeom prst="wedgeRectCallout">
            <a:avLst>
              <a:gd name="adj1" fmla="val -973"/>
              <a:gd name="adj2" fmla="val -64876"/>
            </a:avLst>
          </a:prstGeom>
          <a:solidFill>
            <a:schemeClr val="bg1"/>
          </a:solidFill>
          <a:ln w="19050">
            <a:solidFill>
              <a:srgbClr val="FF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1012819" y="4830555"/>
            <a:ext cx="2169293" cy="846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Moi, j’ai trouvé :</a:t>
            </a:r>
            <a:endParaRPr lang="fr-FR" altLang="fr-FR" sz="1800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3</a:t>
            </a:r>
            <a:r>
              <a:rPr lang="fr-FR" altLang="fr-FR" sz="18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+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13  = 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16</a:t>
            </a:r>
            <a:endParaRPr lang="fr-FR" altLang="fr-FR" sz="1800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1014731" y="5672769"/>
            <a:ext cx="2169293" cy="356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5</a:t>
            </a:r>
            <a:r>
              <a:rPr lang="fr-FR" altLang="fr-FR" sz="18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+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11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16</a:t>
            </a: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863952" y="6100168"/>
            <a:ext cx="2169293" cy="378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15  </a:t>
            </a:r>
            <a:r>
              <a:rPr lang="fr-FR" altLang="fr-FR" sz="18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</a:t>
            </a:r>
            <a:r>
              <a:rPr lang="fr-FR" altLang="fr-FR" sz="1800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16</a:t>
            </a:r>
            <a:endParaRPr lang="fr-FR" altLang="fr-FR" sz="1800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Tx/>
              <a:buAutoNum type="arabicPlain" startAt="7"/>
              <a:defRPr/>
            </a:pPr>
            <a:endParaRPr lang="fr-FR" altLang="fr-FR" sz="1800" dirty="0" smtClean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4" name="Picture 14" descr="https://www.editions-bordas.fr/sites/default/files/styles/desktop_ouvrage_full/public/medias/images/ouvrages/978204733938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147638"/>
            <a:ext cx="80486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02662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 animBg="1"/>
      <p:bldP spid="20" grpId="0" animBg="1"/>
      <p:bldP spid="21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8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1343025"/>
            <a:ext cx="8551863" cy="313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454275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DUOS GAGNANTS</a:t>
            </a:r>
          </a:p>
        </p:txBody>
      </p:sp>
      <p:pic>
        <p:nvPicPr>
          <p:cNvPr id="19469" name="Imag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" name="Groupe 23"/>
          <p:cNvGrpSpPr>
            <a:grpSpLocks/>
          </p:cNvGrpSpPr>
          <p:nvPr/>
        </p:nvGrpSpPr>
        <p:grpSpPr bwMode="auto">
          <a:xfrm>
            <a:off x="-19050" y="4119563"/>
            <a:ext cx="4846105" cy="2747962"/>
            <a:chOff x="-19701" y="4119563"/>
            <a:chExt cx="4845367" cy="2747962"/>
          </a:xfrm>
        </p:grpSpPr>
        <p:pic>
          <p:nvPicPr>
            <p:cNvPr id="27" name="Image 4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701" y="4119563"/>
              <a:ext cx="1547450" cy="2747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Rectangle 27"/>
            <p:cNvSpPr/>
            <p:nvPr/>
          </p:nvSpPr>
          <p:spPr>
            <a:xfrm>
              <a:off x="1972549" y="4752424"/>
              <a:ext cx="2853117" cy="854655"/>
            </a:xfrm>
            <a:prstGeom prst="wedgeRectCallout">
              <a:avLst>
                <a:gd name="adj1" fmla="val -75422"/>
                <a:gd name="adj2" fmla="val -37763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31" name="Rectangle 1"/>
            <p:cNvSpPr>
              <a:spLocks noChangeArrowheads="1"/>
            </p:cNvSpPr>
            <p:nvPr/>
          </p:nvSpPr>
          <p:spPr bwMode="auto">
            <a:xfrm>
              <a:off x="2036149" y="4847213"/>
              <a:ext cx="278951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Qui a trouvé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une autre solution ?</a:t>
              </a:r>
            </a:p>
          </p:txBody>
        </p:sp>
      </p:grpSp>
      <p:sp>
        <p:nvSpPr>
          <p:cNvPr id="12" name="ZoneTexte 1"/>
          <p:cNvSpPr txBox="1">
            <a:spLocks noChangeArrowheads="1"/>
          </p:cNvSpPr>
          <p:nvPr/>
        </p:nvSpPr>
        <p:spPr bwMode="auto">
          <a:xfrm>
            <a:off x="6006603" y="6595178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CE1</a:t>
            </a:r>
          </a:p>
        </p:txBody>
      </p:sp>
      <p:pic>
        <p:nvPicPr>
          <p:cNvPr id="14" name="Picture 14" descr="https://www.editions-bordas.fr/sites/default/files/styles/desktop_ouvrage_full/public/medias/images/ouvrages/978204733938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147638"/>
            <a:ext cx="80486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17785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3977</TotalTime>
  <Words>242</Words>
  <Application>Microsoft Office PowerPoint</Application>
  <PresentationFormat>Affichage à l'écran (4:3)</PresentationFormat>
  <Paragraphs>56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Century Gothic</vt:lpstr>
      <vt:lpstr>Comic Sans MS</vt:lpstr>
      <vt:lpstr>Times New Roman</vt:lpstr>
      <vt:lpstr>Verdana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de la version d'évaluation de Office 2004</dc:creator>
  <cp:lastModifiedBy>Renon.Flore</cp:lastModifiedBy>
  <cp:revision>141</cp:revision>
  <dcterms:created xsi:type="dcterms:W3CDTF">2020-12-29T09:51:19Z</dcterms:created>
  <dcterms:modified xsi:type="dcterms:W3CDTF">2022-03-25T16:13:39Z</dcterms:modified>
</cp:coreProperties>
</file>