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5" r:id="rId2"/>
    <p:sldId id="316" r:id="rId3"/>
    <p:sldId id="317" r:id="rId4"/>
    <p:sldId id="318" r:id="rId5"/>
    <p:sldId id="319" r:id="rId6"/>
    <p:sldId id="320" r:id="rId7"/>
    <p:sldId id="321" r:id="rId8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  <p:cmAuthor id="2" name="Lucazeau.Emmanuelle" initials="L" lastIdx="8" clrIdx="1">
    <p:extLst>
      <p:ext uri="{19B8F6BF-5375-455C-9EA6-DF929625EA0E}">
        <p15:presenceInfo xmlns:p15="http://schemas.microsoft.com/office/powerpoint/2012/main" userId="S-1-5-21-737544064-3160098397-222450227-419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D7E4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61" d="100"/>
          <a:sy n="61" d="100"/>
        </p:scale>
        <p:origin x="1434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8D401D6-FA9B-4C1F-B7E0-701F261F91E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14340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5730163-2709-4EBE-A086-318926D7D036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1638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2F15E0DB-4207-4FB4-9DFC-0AA909CC40C8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1843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7745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85F51B39-F3F8-45E5-B5C8-BAC9D8E87655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2048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790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25/03/2022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28092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3322940" y="4324052"/>
            <a:ext cx="2491769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pic>
        <p:nvPicPr>
          <p:cNvPr id="9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0" y="127000"/>
            <a:ext cx="1535113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4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1225550"/>
            <a:ext cx="8575675" cy="319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4137025" y="4748213"/>
            <a:ext cx="2995613" cy="1657350"/>
          </a:xfrm>
          <a:prstGeom prst="wedgeRectCallout">
            <a:avLst>
              <a:gd name="adj1" fmla="val 62196"/>
              <a:gd name="adj2" fmla="val -37105"/>
            </a:avLst>
          </a:prstGeom>
          <a:noFill/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3522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141788" y="4864100"/>
            <a:ext cx="3062287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et qui font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16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quand tu 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additionnes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quand tu 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soustrais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ou quand tu 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multiplies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/>
            </a:r>
            <a:b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</a:br>
            <a:endParaRPr lang="fr-FR" altLang="fr-FR" sz="2800" dirty="0" smtClean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" name="Groupe 5"/>
          <p:cNvGrpSpPr>
            <a:grpSpLocks/>
          </p:cNvGrpSpPr>
          <p:nvPr/>
        </p:nvGrpSpPr>
        <p:grpSpPr bwMode="auto">
          <a:xfrm>
            <a:off x="95250" y="4100513"/>
            <a:ext cx="3897313" cy="2747962"/>
            <a:chOff x="95251" y="4101289"/>
            <a:chExt cx="3897924" cy="2747962"/>
          </a:xfrm>
        </p:grpSpPr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929101" y="4855351"/>
              <a:ext cx="2064074" cy="1239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Repère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nombres qui sont à côté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la grille…</a:t>
              </a: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 bwMode="auto">
            <a:xfrm>
              <a:off x="1910048" y="4755339"/>
              <a:ext cx="2059310" cy="1339850"/>
            </a:xfrm>
            <a:prstGeom prst="wedgeRectCallout">
              <a:avLst>
                <a:gd name="adj1" fmla="val -66216"/>
                <a:gd name="adj2" fmla="val -39571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pic>
          <p:nvPicPr>
            <p:cNvPr id="13326" name="Image 4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251" y="4101289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Image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3962400"/>
            <a:ext cx="1570038" cy="275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7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Image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1225550"/>
            <a:ext cx="8575675" cy="319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3522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pic>
        <p:nvPicPr>
          <p:cNvPr id="15367" name="Imag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3963988"/>
            <a:ext cx="1570038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e 1"/>
          <p:cNvGrpSpPr>
            <a:grpSpLocks/>
          </p:cNvGrpSpPr>
          <p:nvPr/>
        </p:nvGrpSpPr>
        <p:grpSpPr bwMode="auto">
          <a:xfrm>
            <a:off x="4452938" y="3929063"/>
            <a:ext cx="4464050" cy="2747962"/>
            <a:chOff x="5386433" y="3797094"/>
            <a:chExt cx="4080128" cy="2747962"/>
          </a:xfrm>
        </p:grpSpPr>
        <p:sp>
          <p:nvSpPr>
            <p:cNvPr id="9" name="Rectangle 8"/>
            <p:cNvSpPr/>
            <p:nvPr/>
          </p:nvSpPr>
          <p:spPr>
            <a:xfrm>
              <a:off x="6850461" y="5100431"/>
              <a:ext cx="2610296" cy="1131888"/>
            </a:xfrm>
            <a:prstGeom prst="wedgeRectCallout">
              <a:avLst>
                <a:gd name="adj1" fmla="val -64624"/>
                <a:gd name="adj2" fmla="val -86460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pic>
          <p:nvPicPr>
            <p:cNvPr id="15374" name="Image 4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6433" y="3797094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6777913" y="5171869"/>
              <a:ext cx="2688648" cy="1222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utiliser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ces nombres dans l’ordre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!</a:t>
              </a: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5369" name="Groupe 2"/>
          <p:cNvGrpSpPr>
            <a:grpSpLocks/>
          </p:cNvGrpSpPr>
          <p:nvPr/>
        </p:nvGrpSpPr>
        <p:grpSpPr bwMode="auto">
          <a:xfrm>
            <a:off x="504825" y="5524500"/>
            <a:ext cx="3802063" cy="1120775"/>
            <a:chOff x="1897341" y="4756150"/>
            <a:chExt cx="2071409" cy="1485900"/>
          </a:xfrm>
        </p:grpSpPr>
        <p:sp>
          <p:nvSpPr>
            <p:cNvPr id="26" name="Rectangle à coins arrondis 25"/>
            <p:cNvSpPr/>
            <p:nvPr/>
          </p:nvSpPr>
          <p:spPr bwMode="auto">
            <a:xfrm>
              <a:off x="1909449" y="4756150"/>
              <a:ext cx="2059301" cy="1485900"/>
            </a:xfrm>
            <a:prstGeom prst="wedgeRectCallout">
              <a:avLst>
                <a:gd name="adj1" fmla="val -4535"/>
                <a:gd name="adj2" fmla="val -62135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897341" y="4846652"/>
              <a:ext cx="2071409" cy="1237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faire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toutes les opérations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!</a:t>
              </a:r>
            </a:p>
            <a:p>
              <a:pPr algn="ctr" eaLnBrk="1" hangingPunct="1">
                <a:spcBef>
                  <a:spcPts val="0"/>
                </a:spcBef>
                <a:buFont typeface="Arial" panose="020B0604020202020204" pitchFamily="34" charset="0"/>
                <a:buNone/>
                <a:defRPr/>
              </a:pPr>
              <a:r>
                <a:rPr lang="fr-FR" altLang="fr-FR" sz="2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sz="2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2800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-</a:t>
              </a:r>
              <a:r>
                <a:rPr lang="fr-FR" altLang="fr-FR" sz="2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2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</a:p>
            <a:p>
              <a:pPr algn="ctr" eaLnBrk="1" hangingPunct="1">
                <a:spcBef>
                  <a:spcPts val="0"/>
                </a:spcBef>
                <a:buFontTx/>
                <a:buNone/>
                <a:defRPr/>
              </a:pP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15370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8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Image 1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2301875"/>
            <a:ext cx="8575675" cy="319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5427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pic>
        <p:nvPicPr>
          <p:cNvPr id="17415" name="Image 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4" y="127000"/>
            <a:ext cx="1501144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6" name="Groupe 12"/>
          <p:cNvGrpSpPr>
            <a:grpSpLocks/>
          </p:cNvGrpSpPr>
          <p:nvPr/>
        </p:nvGrpSpPr>
        <p:grpSpPr bwMode="auto">
          <a:xfrm>
            <a:off x="3249613" y="1323975"/>
            <a:ext cx="2638425" cy="839788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245"/>
              <a:ext cx="2637128" cy="828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66212"/>
                <a:gd name="adj2" fmla="val -43837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grpSp>
        <p:nvGrpSpPr>
          <p:cNvPr id="2" name="Groupe 1"/>
          <p:cNvGrpSpPr>
            <a:grpSpLocks/>
          </p:cNvGrpSpPr>
          <p:nvPr/>
        </p:nvGrpSpPr>
        <p:grpSpPr bwMode="auto">
          <a:xfrm>
            <a:off x="-19050" y="4119563"/>
            <a:ext cx="4732338" cy="2747962"/>
            <a:chOff x="-19701" y="4119563"/>
            <a:chExt cx="4731617" cy="2747962"/>
          </a:xfrm>
        </p:grpSpPr>
        <p:pic>
          <p:nvPicPr>
            <p:cNvPr id="17419" name="Image 4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701" y="4119563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18"/>
            <p:cNvSpPr/>
            <p:nvPr/>
          </p:nvSpPr>
          <p:spPr>
            <a:xfrm>
              <a:off x="2186588" y="4965700"/>
              <a:ext cx="2525328" cy="1354138"/>
            </a:xfrm>
            <a:prstGeom prst="wedgeRectCallout">
              <a:avLst>
                <a:gd name="adj1" fmla="val -91026"/>
                <a:gd name="adj2" fmla="val -50788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2186588" y="5041900"/>
              <a:ext cx="2460250" cy="1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</p:grpSp>
      <p:pic>
        <p:nvPicPr>
          <p:cNvPr id="17418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21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1343025"/>
            <a:ext cx="8551863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5427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l="12089"/>
          <a:stretch/>
        </p:blipFill>
        <p:spPr>
          <a:xfrm>
            <a:off x="2367235" y="3692402"/>
            <a:ext cx="983559" cy="1231393"/>
          </a:xfrm>
          <a:prstGeom prst="ellipse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896938" y="4827588"/>
            <a:ext cx="2373312" cy="1731962"/>
          </a:xfrm>
          <a:prstGeom prst="wedgeRectCallout">
            <a:avLst>
              <a:gd name="adj1" fmla="val -973"/>
              <a:gd name="adj2" fmla="val -64876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1012819" y="4830555"/>
            <a:ext cx="2169293" cy="846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3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13  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946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801365" y="2667323"/>
            <a:ext cx="7795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05035" y="3147272"/>
            <a:ext cx="7795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3082178" y="3132198"/>
            <a:ext cx="779558" cy="318977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>
            <a:spLocks/>
          </p:cNvSpPr>
          <p:nvPr/>
        </p:nvSpPr>
        <p:spPr>
          <a:xfrm rot="5400000">
            <a:off x="7638853" y="2254258"/>
            <a:ext cx="396000" cy="111600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>
            <a:spLocks/>
          </p:cNvSpPr>
          <p:nvPr/>
        </p:nvSpPr>
        <p:spPr>
          <a:xfrm rot="5400000">
            <a:off x="6346501" y="2552496"/>
            <a:ext cx="396000" cy="111600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1014731" y="5672769"/>
            <a:ext cx="2169293" cy="356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</a:p>
        </p:txBody>
      </p:sp>
      <p:sp>
        <p:nvSpPr>
          <p:cNvPr id="20" name="Ellipse 19"/>
          <p:cNvSpPr>
            <a:spLocks/>
          </p:cNvSpPr>
          <p:nvPr/>
        </p:nvSpPr>
        <p:spPr>
          <a:xfrm rot="5400000">
            <a:off x="7638853" y="3296451"/>
            <a:ext cx="396000" cy="1116000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863952" y="6100168"/>
            <a:ext cx="2169293" cy="37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15 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hangingPunct="1">
              <a:spcBef>
                <a:spcPts val="600"/>
              </a:spcBef>
              <a:spcAft>
                <a:spcPts val="600"/>
              </a:spcAft>
              <a:buFontTx/>
              <a:buAutoNum type="arabicPlain" startAt="7"/>
              <a:defRPr/>
            </a:pP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26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1343025"/>
            <a:ext cx="8551863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5427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l="12089"/>
          <a:stretch/>
        </p:blipFill>
        <p:spPr>
          <a:xfrm>
            <a:off x="2367235" y="3692402"/>
            <a:ext cx="983559" cy="1231393"/>
          </a:xfrm>
          <a:prstGeom prst="ellipse">
            <a:avLst/>
          </a:prstGeom>
        </p:spPr>
      </p:pic>
      <p:pic>
        <p:nvPicPr>
          <p:cNvPr id="19466" name="Image 2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43" b="11125"/>
          <a:stretch>
            <a:fillRect/>
          </a:stretch>
        </p:blipFill>
        <p:spPr bwMode="auto">
          <a:xfrm>
            <a:off x="4484688" y="3732213"/>
            <a:ext cx="9874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4791075" y="4827588"/>
            <a:ext cx="2705100" cy="1719262"/>
          </a:xfrm>
          <a:prstGeom prst="wedgeRectCallout">
            <a:avLst>
              <a:gd name="adj1" fmla="val -34019"/>
              <a:gd name="adj2" fmla="val -61581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4871619" y="4864100"/>
            <a:ext cx="2461869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moi, j’ai trouvé :</a:t>
            </a:r>
            <a:endParaRPr lang="fr-FR" altLang="fr-FR" sz="24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9469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029163" y="6061247"/>
            <a:ext cx="24618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 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4871619" y="5667594"/>
            <a:ext cx="24618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  </a:t>
            </a:r>
            <a:r>
              <a:rPr lang="fr-FR" altLang="fr-FR" sz="18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77337" y="2624059"/>
            <a:ext cx="779558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>
            <a:spLocks/>
          </p:cNvSpPr>
          <p:nvPr/>
        </p:nvSpPr>
        <p:spPr>
          <a:xfrm rot="5400000">
            <a:off x="7626661" y="3313074"/>
            <a:ext cx="396000" cy="111600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077337" y="3133867"/>
            <a:ext cx="779558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788855" y="3614288"/>
            <a:ext cx="695561" cy="318977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>
            <a:spLocks/>
          </p:cNvSpPr>
          <p:nvPr/>
        </p:nvSpPr>
        <p:spPr>
          <a:xfrm rot="5400000">
            <a:off x="6417976" y="2943448"/>
            <a:ext cx="396000" cy="111600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>
            <a:spLocks/>
          </p:cNvSpPr>
          <p:nvPr/>
        </p:nvSpPr>
        <p:spPr>
          <a:xfrm rot="5400000">
            <a:off x="7220484" y="3139446"/>
            <a:ext cx="646632" cy="42062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96938" y="4827588"/>
            <a:ext cx="2373312" cy="1731962"/>
          </a:xfrm>
          <a:prstGeom prst="wedgeRectCallout">
            <a:avLst>
              <a:gd name="adj1" fmla="val -973"/>
              <a:gd name="adj2" fmla="val -64876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1012819" y="4830555"/>
            <a:ext cx="2169293" cy="846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Moi, j’ai trouvé :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3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13  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1014731" y="5672769"/>
            <a:ext cx="2169293" cy="356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5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863952" y="6100168"/>
            <a:ext cx="2169293" cy="37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15 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 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</a:t>
            </a:r>
            <a:endParaRPr lang="fr-FR" altLang="fr-FR" sz="18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hangingPunct="1">
              <a:spcBef>
                <a:spcPts val="600"/>
              </a:spcBef>
              <a:spcAft>
                <a:spcPts val="600"/>
              </a:spcAft>
              <a:buFontTx/>
              <a:buAutoNum type="arabicPlain" startAt="7"/>
              <a:defRPr/>
            </a:pPr>
            <a:endParaRPr lang="fr-FR" altLang="fr-FR" sz="1800" dirty="0" smtClean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4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02662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 animBg="1"/>
      <p:bldP spid="20" grpId="0" animBg="1"/>
      <p:bldP spid="21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1343025"/>
            <a:ext cx="8551863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454275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DUOS GAGNANTS</a:t>
            </a:r>
          </a:p>
        </p:txBody>
      </p:sp>
      <p:pic>
        <p:nvPicPr>
          <p:cNvPr id="19469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" name="Groupe 23"/>
          <p:cNvGrpSpPr>
            <a:grpSpLocks/>
          </p:cNvGrpSpPr>
          <p:nvPr/>
        </p:nvGrpSpPr>
        <p:grpSpPr bwMode="auto">
          <a:xfrm>
            <a:off x="-19050" y="4119563"/>
            <a:ext cx="4846105" cy="2747962"/>
            <a:chOff x="-19701" y="4119563"/>
            <a:chExt cx="4845367" cy="2747962"/>
          </a:xfrm>
        </p:grpSpPr>
        <p:pic>
          <p:nvPicPr>
            <p:cNvPr id="27" name="Image 4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701" y="4119563"/>
              <a:ext cx="1547450" cy="2747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Rectangle 27"/>
            <p:cNvSpPr/>
            <p:nvPr/>
          </p:nvSpPr>
          <p:spPr>
            <a:xfrm>
              <a:off x="1972549" y="4752424"/>
              <a:ext cx="2853117" cy="854655"/>
            </a:xfrm>
            <a:prstGeom prst="wedgeRectCallout">
              <a:avLst>
                <a:gd name="adj1" fmla="val -75422"/>
                <a:gd name="adj2" fmla="val -37763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31" name="Rectangle 1"/>
            <p:cNvSpPr>
              <a:spLocks noChangeArrowheads="1"/>
            </p:cNvSpPr>
            <p:nvPr/>
          </p:nvSpPr>
          <p:spPr bwMode="auto">
            <a:xfrm>
              <a:off x="2036149" y="4847213"/>
              <a:ext cx="278951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?</a:t>
              </a:r>
            </a:p>
          </p:txBody>
        </p:sp>
      </p:grpSp>
      <p:sp>
        <p:nvSpPr>
          <p:cNvPr id="12" name="ZoneTexte 1"/>
          <p:cNvSpPr txBox="1">
            <a:spLocks noChangeArrowheads="1"/>
          </p:cNvSpPr>
          <p:nvPr/>
        </p:nvSpPr>
        <p:spPr bwMode="auto">
          <a:xfrm>
            <a:off x="6006603" y="6595178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CE1</a:t>
            </a:r>
          </a:p>
        </p:txBody>
      </p:sp>
      <p:pic>
        <p:nvPicPr>
          <p:cNvPr id="14" name="Picture 14" descr="https://www.editions-bordas.fr/sites/default/files/styles/desktop_ouvrage_full/public/medias/images/ouvrages/978204733938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538" y="147638"/>
            <a:ext cx="8048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17785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3977</TotalTime>
  <Words>242</Words>
  <Application>Microsoft Office PowerPoint</Application>
  <PresentationFormat>Affichage à l'écran (4:3)</PresentationFormat>
  <Paragraphs>56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141</cp:revision>
  <dcterms:created xsi:type="dcterms:W3CDTF">2020-12-29T09:51:19Z</dcterms:created>
  <dcterms:modified xsi:type="dcterms:W3CDTF">2022-03-25T16:13:39Z</dcterms:modified>
</cp:coreProperties>
</file>